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1" autoAdjust="0"/>
    <p:restoredTop sz="94660"/>
  </p:normalViewPr>
  <p:slideViewPr>
    <p:cSldViewPr showGuides="1">
      <p:cViewPr>
        <p:scale>
          <a:sx n="66" d="100"/>
          <a:sy n="66" d="100"/>
        </p:scale>
        <p:origin x="1512" y="33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1634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087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08006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2238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5478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9410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43864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69607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17119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5042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6488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876A1-28CA-4833-BCB3-35C253F42A39}" type="datetimeFigureOut">
              <a:rPr kumimoji="1" lang="ja-JP" altLang="en-US" smtClean="0"/>
              <a:t>2026/11/5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E048B-A312-47F0-986C-B1A42F147F8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0252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ED8602A1-4F4A-4030-8C31-F5A5E7600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99" y="-3031"/>
            <a:ext cx="6464401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40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画面に合わせる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s4146</dc:creator>
  <cp:lastModifiedBy>s7646</cp:lastModifiedBy>
  <cp:revision>3</cp:revision>
  <dcterms:created xsi:type="dcterms:W3CDTF">2025-12-24T01:30:13Z</dcterms:created>
  <dcterms:modified xsi:type="dcterms:W3CDTF">2026-11-05T01:56:24Z</dcterms:modified>
</cp:coreProperties>
</file>