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60" r:id="rId2"/>
    <p:sldId id="261" r:id="rId3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EF"/>
    <a:srgbClr val="E75C29"/>
    <a:srgbClr val="FFF8E5"/>
    <a:srgbClr val="E8BABA"/>
    <a:srgbClr val="E4A4A4"/>
    <a:srgbClr val="DA9292"/>
    <a:srgbClr val="9D2623"/>
    <a:srgbClr val="F3D5D5"/>
    <a:srgbClr val="EDC1C1"/>
    <a:srgbClr val="ECA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4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EC8C95C2-7F0D-44B7-8252-942F9E5E83A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161E5E80-0000-43D6-AADA-B3B418E3ED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35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90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24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44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40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44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15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5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3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91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88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86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3B639-74A4-491A-ACD3-F29E38B559DC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49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3D8440B-3968-669E-498E-9FFDA0ED4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770"/>
            <a:ext cx="12801600" cy="9601200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D7EED79-6BC0-A660-1D34-89BC525DEC7F}"/>
              </a:ext>
            </a:extLst>
          </p:cNvPr>
          <p:cNvSpPr/>
          <p:nvPr/>
        </p:nvSpPr>
        <p:spPr>
          <a:xfrm>
            <a:off x="-37071" y="0"/>
            <a:ext cx="12838671" cy="98697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61903A6-085C-B9A3-46B8-D027F790AD2D}"/>
              </a:ext>
            </a:extLst>
          </p:cNvPr>
          <p:cNvCxnSpPr>
            <a:cxnSpLocks/>
          </p:cNvCxnSpPr>
          <p:nvPr/>
        </p:nvCxnSpPr>
        <p:spPr>
          <a:xfrm>
            <a:off x="1966371" y="799720"/>
            <a:ext cx="8525166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字幕 20">
            <a:extLst>
              <a:ext uri="{FF2B5EF4-FFF2-40B4-BE49-F238E27FC236}">
                <a16:creationId xmlns:a16="http://schemas.microsoft.com/office/drawing/2014/main" id="{33504FBB-4951-E4F2-9C22-FDAE64572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1C23BF6-A2EA-38AF-11F4-2EAB77AB2867}"/>
              </a:ext>
            </a:extLst>
          </p:cNvPr>
          <p:cNvCxnSpPr>
            <a:cxnSpLocks/>
          </p:cNvCxnSpPr>
          <p:nvPr/>
        </p:nvCxnSpPr>
        <p:spPr>
          <a:xfrm>
            <a:off x="1719944" y="837624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429133F5-31A4-F3B2-ADBB-0C967FC29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75" y="3662335"/>
            <a:ext cx="1031939" cy="10319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DB403A1-0405-7E30-8E44-DFA0B4589FB4}"/>
              </a:ext>
            </a:extLst>
          </p:cNvPr>
          <p:cNvGrpSpPr/>
          <p:nvPr/>
        </p:nvGrpSpPr>
        <p:grpSpPr>
          <a:xfrm>
            <a:off x="1261094" y="79906"/>
            <a:ext cx="2315100" cy="1015663"/>
            <a:chOff x="-6177262" y="3244645"/>
            <a:chExt cx="25679419" cy="1015663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36221DC-FD98-108B-B14E-6B935B704318}"/>
                </a:ext>
              </a:extLst>
            </p:cNvPr>
            <p:cNvSpPr txBox="1"/>
            <p:nvPr/>
          </p:nvSpPr>
          <p:spPr>
            <a:xfrm>
              <a:off x="-4259830" y="3244645"/>
              <a:ext cx="22338310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11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8BCE603-0E5D-1E98-3C8B-1703F87EE1E9}"/>
                </a:ext>
              </a:extLst>
            </p:cNvPr>
            <p:cNvSpPr txBox="1"/>
            <p:nvPr/>
          </p:nvSpPr>
          <p:spPr>
            <a:xfrm>
              <a:off x="-6177262" y="3244645"/>
              <a:ext cx="25679419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 </a:t>
              </a:r>
              <a:r>
                <a:rPr kumimoji="1" lang="en-US" altLang="ja-JP" sz="60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11</a:t>
              </a:r>
              <a:r>
                <a:rPr kumimoji="1" lang="ja-JP" altLang="en-US" sz="60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chemeClr val="accent4">
                    <a:lumMod val="50000"/>
                  </a:schemeClr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658C1A-9DDC-5232-1FD8-669E0071D92F}"/>
              </a:ext>
            </a:extLst>
          </p:cNvPr>
          <p:cNvSpPr txBox="1"/>
          <p:nvPr/>
        </p:nvSpPr>
        <p:spPr>
          <a:xfrm>
            <a:off x="3210775" y="340394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728B5F0-9DF2-ACF3-4280-55998FFF2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412" y="55353"/>
            <a:ext cx="1040216" cy="104021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420E04B-FB64-8B34-F5F8-71A1A9C6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71" y="22770"/>
            <a:ext cx="1181410" cy="1181410"/>
          </a:xfrm>
          <a:prstGeom prst="rect">
            <a:avLst/>
          </a:prstGeom>
        </p:spPr>
      </p:pic>
      <p:graphicFrame>
        <p:nvGraphicFramePr>
          <p:cNvPr id="9" name="表 6">
            <a:extLst>
              <a:ext uri="{FF2B5EF4-FFF2-40B4-BE49-F238E27FC236}">
                <a16:creationId xmlns:a16="http://schemas.microsoft.com/office/drawing/2014/main" id="{3EC02B7C-D746-9941-D87C-A3D5680E0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06979"/>
              </p:ext>
            </p:extLst>
          </p:nvPr>
        </p:nvGraphicFramePr>
        <p:xfrm>
          <a:off x="293814" y="1175475"/>
          <a:ext cx="12176899" cy="828769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39557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171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37186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35981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31362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3357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21</a:t>
                      </a:r>
                      <a:endParaRPr kumimoji="1" lang="ja-JP" altLang="en-US" sz="20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377473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  <a:tr h="33031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1800" b="1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723176"/>
                  </a:ext>
                </a:extLst>
              </a:tr>
              <a:tr h="903311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065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166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6FA5-B1D1-F6F0-5A85-3ED8A4A2B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5B4B33FD-DD63-90A9-2731-91E0F736C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" t="1357" r="5703"/>
          <a:stretch>
            <a:fillRect/>
          </a:stretch>
        </p:blipFill>
        <p:spPr>
          <a:xfrm>
            <a:off x="-42880" y="0"/>
            <a:ext cx="12844479" cy="9641656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C259424-32EC-7CEF-F5E1-A674820E118C}"/>
              </a:ext>
            </a:extLst>
          </p:cNvPr>
          <p:cNvSpPr/>
          <p:nvPr/>
        </p:nvSpPr>
        <p:spPr>
          <a:xfrm>
            <a:off x="-42880" y="409"/>
            <a:ext cx="12830878" cy="964124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字幕 20">
            <a:extLst>
              <a:ext uri="{FF2B5EF4-FFF2-40B4-BE49-F238E27FC236}">
                <a16:creationId xmlns:a16="http://schemas.microsoft.com/office/drawing/2014/main" id="{4727242D-4BEE-8948-FAA7-83970CF05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8FD4E9D-5DD5-4048-7F3D-8EFBB8DEB47E}"/>
              </a:ext>
            </a:extLst>
          </p:cNvPr>
          <p:cNvCxnSpPr>
            <a:cxnSpLocks/>
          </p:cNvCxnSpPr>
          <p:nvPr/>
        </p:nvCxnSpPr>
        <p:spPr>
          <a:xfrm>
            <a:off x="1719944" y="1026597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1465EE85-6BB1-D751-1076-721B85C90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75" y="3662335"/>
            <a:ext cx="1031939" cy="103193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7295EAD-9728-980A-7536-65F6D05BF605}"/>
              </a:ext>
            </a:extLst>
          </p:cNvPr>
          <p:cNvSpPr txBox="1"/>
          <p:nvPr/>
        </p:nvSpPr>
        <p:spPr>
          <a:xfrm>
            <a:off x="3522754" y="481832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rgbClr val="FF0000"/>
                </a:solidFill>
                <a:effectLst>
                  <a:glow rad="127000">
                    <a:schemeClr val="bg1"/>
                  </a:glow>
                  <a:outerShdw blurRad="50800" dist="101600" dir="2700000" algn="tl">
                    <a:srgbClr val="FFFF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rgbClr val="FF0000"/>
              </a:solidFill>
              <a:effectLst>
                <a:glow rad="127000">
                  <a:schemeClr val="bg1"/>
                </a:glow>
                <a:outerShdw blurRad="50800" dist="101600" dir="2700000" algn="tl">
                  <a:srgbClr val="FFFF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ADB4EC0F-E5E1-7F21-55DD-BD94AF499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066610"/>
              </p:ext>
            </p:extLst>
          </p:nvPr>
        </p:nvGraphicFramePr>
        <p:xfrm>
          <a:off x="362125" y="1284670"/>
          <a:ext cx="12176899" cy="8090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39557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2000" b="0" dirty="0">
                        <a:solidFill>
                          <a:schemeClr val="accent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</a:tbl>
          </a:graphicData>
        </a:graphic>
      </p:graphicFrame>
      <p:pic>
        <p:nvPicPr>
          <p:cNvPr id="12" name="図 11">
            <a:extLst>
              <a:ext uri="{FF2B5EF4-FFF2-40B4-BE49-F238E27FC236}">
                <a16:creationId xmlns:a16="http://schemas.microsoft.com/office/drawing/2014/main" id="{B4B80A1E-8F30-A3D0-871C-A701888EA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0957">
            <a:off x="9958707" y="-236068"/>
            <a:ext cx="1052407" cy="105240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2918AF0-8CEF-ACDF-A238-08DD449B1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81" y="-289004"/>
            <a:ext cx="1387370" cy="138737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0A9539B-5B7D-781B-40FD-D3467D796689}"/>
              </a:ext>
            </a:extLst>
          </p:cNvPr>
          <p:cNvGrpSpPr/>
          <p:nvPr/>
        </p:nvGrpSpPr>
        <p:grpSpPr>
          <a:xfrm>
            <a:off x="1327752" y="215756"/>
            <a:ext cx="2317092" cy="1025640"/>
            <a:chOff x="-1957145" y="3913655"/>
            <a:chExt cx="25701514" cy="1025640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7EADBA2-B236-1ABC-9101-9F5DF82E77D6}"/>
                </a:ext>
              </a:extLst>
            </p:cNvPr>
            <p:cNvSpPr txBox="1"/>
            <p:nvPr/>
          </p:nvSpPr>
          <p:spPr>
            <a:xfrm>
              <a:off x="1406059" y="3923632"/>
              <a:ext cx="22338310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12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51E8829-FD86-C8C1-C9EC-0905CD1B229A}"/>
                </a:ext>
              </a:extLst>
            </p:cNvPr>
            <p:cNvSpPr txBox="1"/>
            <p:nvPr/>
          </p:nvSpPr>
          <p:spPr>
            <a:xfrm>
              <a:off x="-1957145" y="3913655"/>
              <a:ext cx="25679418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 </a:t>
              </a:r>
              <a:r>
                <a:rPr kumimoji="1" lang="en-US" altLang="ja-JP" sz="6000" b="1" dirty="0">
                  <a:solidFill>
                    <a:srgbClr val="FF0000"/>
                  </a:solidFill>
                  <a:effectLst>
                    <a:outerShdw blurRad="114300" dist="88900" dir="5400000" algn="ctr" rotWithShape="0">
                      <a:srgbClr val="FFFF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12</a:t>
              </a:r>
              <a:r>
                <a:rPr kumimoji="1" lang="ja-JP" altLang="en-US" sz="6000" b="1" dirty="0">
                  <a:solidFill>
                    <a:srgbClr val="FF0000"/>
                  </a:solidFill>
                  <a:effectLst>
                    <a:outerShdw blurRad="114300" dist="88900" dir="5400000" algn="ctr" rotWithShape="0">
                      <a:srgbClr val="FFFF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rgbClr val="FF0000"/>
                </a:solidFill>
                <a:effectLst>
                  <a:outerShdw blurRad="114300" dist="88900" dir="5400000" algn="ctr" rotWithShape="0">
                    <a:srgbClr val="FFFF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52A5ACFA-CBBA-E184-E6F3-F2C120CC3D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908" y="4201"/>
            <a:ext cx="1265137" cy="126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15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1943</TotalTime>
  <Words>105</Words>
  <Application>Microsoft Office PowerPoint</Application>
  <PresentationFormat>A3 297x420 mm</PresentationFormat>
  <Paragraphs>97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HGP創英角ｺﾞｼｯｸUB</vt:lpstr>
      <vt:lpstr>HGS創英角ｺﾞｼｯｸUB</vt:lpstr>
      <vt:lpstr>RocknRoll One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 徹也</dc:creator>
  <cp:lastModifiedBy>齋藤 芙美</cp:lastModifiedBy>
  <cp:revision>81</cp:revision>
  <cp:lastPrinted>2024-02-23T07:23:01Z</cp:lastPrinted>
  <dcterms:created xsi:type="dcterms:W3CDTF">2023-02-28T07:47:39Z</dcterms:created>
  <dcterms:modified xsi:type="dcterms:W3CDTF">2026-10-21T04:57:41Z</dcterms:modified>
</cp:coreProperties>
</file>