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E998A-DB49-46F3-8317-B422D06D2152}" v="1" dt="2026-09-17T08:47:07.4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4216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6-10-18T05:10:06.854" v="0" actId="14826"/>
      <pc:docMkLst>
        <pc:docMk/>
      </pc:docMkLst>
      <pc:sldChg chg="modSp">
        <pc:chgData name="Keiko Semba" userId="9377a0855149cb1d" providerId="LiveId" clId="{6572DA32-FD0A-4BE5-919E-31B910353E51}" dt="2026-10-18T05:10:06.854" v="0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6-10-18T05:10:06.854" v="0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63</cp:revision>
  <dcterms:created xsi:type="dcterms:W3CDTF">2023-04-07T05:50:45Z</dcterms:created>
  <dcterms:modified xsi:type="dcterms:W3CDTF">2026-10-18T05:11:00Z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