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4050" userDrawn="1">
          <p15:clr>
            <a:srgbClr val="A4A3A4"/>
          </p15:clr>
        </p15:guide>
        <p15:guide id="8" orient="horz" pos="30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AD6"/>
    <a:srgbClr val="B11415"/>
    <a:srgbClr val="CCECFF"/>
    <a:srgbClr val="CCCCFF"/>
    <a:srgbClr val="CC99FF"/>
    <a:srgbClr val="FFCCFF"/>
    <a:srgbClr val="FF3300"/>
    <a:srgbClr val="000066"/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99B5D5-BD4F-4CE7-9EF1-4EB4AF0770AC}" v="2" dt="2026-10-15T08:06:32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67" autoAdjust="0"/>
  </p:normalViewPr>
  <p:slideViewPr>
    <p:cSldViewPr snapToGrid="0" showGuides="1">
      <p:cViewPr varScale="1">
        <p:scale>
          <a:sx n="50" d="100"/>
          <a:sy n="50" d="100"/>
        </p:scale>
        <p:origin x="2746" y="29"/>
      </p:cViewPr>
      <p:guideLst>
        <p:guide orient="horz" pos="81"/>
        <p:guide pos="2160"/>
        <p:guide orient="horz" pos="2349"/>
        <p:guide orient="horz" pos="4050"/>
        <p:guide orient="horz" pos="30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15T08:08:51.521" v="193" actId="2696"/>
      <pc:docMkLst>
        <pc:docMk/>
      </pc:docMkLst>
      <pc:sldChg chg="addSp delSp modSp mod">
        <pc:chgData name="弘瀬美加" userId="1655e510-ccbd-443a-ba10-b90ce80a659d" providerId="ADAL" clId="{94C75BC0-6714-41A3-A9F7-83070409CD9F}" dt="2026-10-15T08:08:35.806" v="192" actId="14100"/>
        <pc:sldMkLst>
          <pc:docMk/>
          <pc:sldMk cId="2837164631" sldId="322"/>
        </pc:sldMkLst>
        <pc:spChg chg="add del">
          <ac:chgData name="弘瀬美加" userId="1655e510-ccbd-443a-ba10-b90ce80a659d" providerId="ADAL" clId="{94C75BC0-6714-41A3-A9F7-83070409CD9F}" dt="2026-10-15T08:06:09.148" v="175" actId="22"/>
          <ac:spMkLst>
            <pc:docMk/>
            <pc:sldMk cId="2837164631" sldId="322"/>
            <ac:spMk id="26" creationId="{D8CBF6E8-5454-27DA-2404-A1D14F09755C}"/>
          </ac:spMkLst>
        </pc:spChg>
        <pc:spChg chg="add del">
          <ac:chgData name="弘瀬美加" userId="1655e510-ccbd-443a-ba10-b90ce80a659d" providerId="ADAL" clId="{94C75BC0-6714-41A3-A9F7-83070409CD9F}" dt="2026-10-15T08:06:09.148" v="175" actId="22"/>
          <ac:spMkLst>
            <pc:docMk/>
            <pc:sldMk cId="2837164631" sldId="322"/>
            <ac:spMk id="28" creationId="{4DD06254-25D7-B3E4-8462-E736D668F8E9}"/>
          </ac:spMkLst>
        </pc:spChg>
        <pc:spChg chg="mod">
          <ac:chgData name="弘瀬美加" userId="1655e510-ccbd-443a-ba10-b90ce80a659d" providerId="ADAL" clId="{94C75BC0-6714-41A3-A9F7-83070409CD9F}" dt="2026-10-04T08:15:33.495" v="166" actId="20577"/>
          <ac:spMkLst>
            <pc:docMk/>
            <pc:sldMk cId="2837164631" sldId="322"/>
            <ac:spMk id="1131" creationId="{2E864764-8765-A477-96C4-DEA4EA5C91DE}"/>
          </ac:spMkLst>
        </pc:spChg>
        <pc:picChg chg="del mod modCrop">
          <ac:chgData name="弘瀬美加" userId="1655e510-ccbd-443a-ba10-b90ce80a659d" providerId="ADAL" clId="{94C75BC0-6714-41A3-A9F7-83070409CD9F}" dt="2026-10-15T08:08:10.152" v="187" actId="21"/>
          <ac:picMkLst>
            <pc:docMk/>
            <pc:sldMk cId="2837164631" sldId="322"/>
            <ac:picMk id="3" creationId="{F1A386FE-E36D-07E2-F237-A608A6E2C026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4" creationId="{BA8A5ABA-6296-D55B-0819-54B330501A91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8" creationId="{3C953E09-5FDD-1918-3F56-3776E35D5B11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12" creationId="{14C40B98-94E0-246A-2AC7-C6EE8B09B003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14" creationId="{6C55913E-E001-800E-33F6-87A5CB2DF6EF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16" creationId="{C9B62731-7A54-9DA3-F79A-D4CD941F31B2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18" creationId="{512CF05A-36C6-BB74-EE26-8DC784C63402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20" creationId="{87288438-2425-28D6-D10D-44BED84ADC8A}"/>
          </ac:picMkLst>
        </pc:picChg>
        <pc:picChg chg="add del">
          <ac:chgData name="弘瀬美加" userId="1655e510-ccbd-443a-ba10-b90ce80a659d" providerId="ADAL" clId="{94C75BC0-6714-41A3-A9F7-83070409CD9F}" dt="2026-10-15T08:06:09.148" v="175" actId="22"/>
          <ac:picMkLst>
            <pc:docMk/>
            <pc:sldMk cId="2837164631" sldId="322"/>
            <ac:picMk id="24" creationId="{A3D109BE-FB88-3B76-8263-C66E3E4BD3B5}"/>
          </ac:picMkLst>
        </pc:picChg>
        <pc:picChg chg="add del mod modCrop">
          <ac:chgData name="弘瀬美加" userId="1655e510-ccbd-443a-ba10-b90ce80a659d" providerId="ADAL" clId="{94C75BC0-6714-41A3-A9F7-83070409CD9F}" dt="2026-10-15T08:08:10.152" v="187" actId="21"/>
          <ac:picMkLst>
            <pc:docMk/>
            <pc:sldMk cId="2837164631" sldId="322"/>
            <ac:picMk id="31" creationId="{295736ED-3102-B379-F111-AFB81D9251C8}"/>
          </ac:picMkLst>
        </pc:picChg>
        <pc:picChg chg="add del">
          <ac:chgData name="弘瀬美加" userId="1655e510-ccbd-443a-ba10-b90ce80a659d" providerId="ADAL" clId="{94C75BC0-6714-41A3-A9F7-83070409CD9F}" dt="2026-10-15T08:08:14.328" v="189" actId="22"/>
          <ac:picMkLst>
            <pc:docMk/>
            <pc:sldMk cId="2837164631" sldId="322"/>
            <ac:picMk id="33" creationId="{1401B92A-9785-950A-E604-23D09EC5A758}"/>
          </ac:picMkLst>
        </pc:picChg>
        <pc:picChg chg="add del">
          <ac:chgData name="弘瀬美加" userId="1655e510-ccbd-443a-ba10-b90ce80a659d" providerId="ADAL" clId="{94C75BC0-6714-41A3-A9F7-83070409CD9F}" dt="2026-10-15T08:08:14.328" v="189" actId="22"/>
          <ac:picMkLst>
            <pc:docMk/>
            <pc:sldMk cId="2837164631" sldId="322"/>
            <ac:picMk id="35" creationId="{B638776E-C7D9-BABE-906B-EACBDD924C39}"/>
          </ac:picMkLst>
        </pc:picChg>
        <pc:picChg chg="add mod">
          <ac:chgData name="弘瀬美加" userId="1655e510-ccbd-443a-ba10-b90ce80a659d" providerId="ADAL" clId="{94C75BC0-6714-41A3-A9F7-83070409CD9F}" dt="2026-10-15T08:08:35.806" v="192" actId="14100"/>
          <ac:picMkLst>
            <pc:docMk/>
            <pc:sldMk cId="2837164631" sldId="322"/>
            <ac:picMk id="37" creationId="{FA8F8C1C-7669-FB75-8BF8-A291DF31A812}"/>
          </ac:picMkLst>
        </pc:picChg>
      </pc:sldChg>
      <pc:sldChg chg="del">
        <pc:chgData name="弘瀬美加" userId="1655e510-ccbd-443a-ba10-b90ce80a659d" providerId="ADAL" clId="{94C75BC0-6714-41A3-A9F7-83070409CD9F}" dt="2026-10-15T08:01:16.466" v="169" actId="2696"/>
        <pc:sldMkLst>
          <pc:docMk/>
          <pc:sldMk cId="3308470049" sldId="323"/>
        </pc:sldMkLst>
      </pc:sldChg>
      <pc:sldChg chg="addSp delSp modSp add del mod">
        <pc:chgData name="弘瀬美加" userId="1655e510-ccbd-443a-ba10-b90ce80a659d" providerId="ADAL" clId="{94C75BC0-6714-41A3-A9F7-83070409CD9F}" dt="2026-10-15T08:08:51.521" v="193" actId="2696"/>
        <pc:sldMkLst>
          <pc:docMk/>
          <pc:sldMk cId="2881146056" sldId="324"/>
        </pc:sldMkLst>
        <pc:spChg chg="mod">
          <ac:chgData name="弘瀬美加" userId="1655e510-ccbd-443a-ba10-b90ce80a659d" providerId="ADAL" clId="{94C75BC0-6714-41A3-A9F7-83070409CD9F}" dt="2026-10-15T08:06:32.421" v="176" actId="164"/>
          <ac:spMkLst>
            <pc:docMk/>
            <pc:sldMk cId="2881146056" sldId="324"/>
            <ac:spMk id="7" creationId="{D30ED5A8-CE55-36D4-1050-EF1A2DBFBA27}"/>
          </ac:spMkLst>
        </pc:spChg>
        <pc:spChg chg="mod">
          <ac:chgData name="弘瀬美加" userId="1655e510-ccbd-443a-ba10-b90ce80a659d" providerId="ADAL" clId="{94C75BC0-6714-41A3-A9F7-83070409CD9F}" dt="2026-10-15T08:06:32.421" v="176" actId="164"/>
          <ac:spMkLst>
            <pc:docMk/>
            <pc:sldMk cId="2881146056" sldId="324"/>
            <ac:spMk id="9" creationId="{5CBD0312-4A4A-9EB3-B2B4-D04977EC306F}"/>
          </ac:spMkLst>
        </pc:spChg>
        <pc:spChg chg="mod">
          <ac:chgData name="弘瀬美加" userId="1655e510-ccbd-443a-ba10-b90ce80a659d" providerId="ADAL" clId="{94C75BC0-6714-41A3-A9F7-83070409CD9F}" dt="2026-10-15T08:06:32.421" v="176" actId="164"/>
          <ac:spMkLst>
            <pc:docMk/>
            <pc:sldMk cId="2881146056" sldId="324"/>
            <ac:spMk id="12" creationId="{C4596BF3-795A-B21B-5A2F-367D2993EB16}"/>
          </ac:spMkLst>
        </pc:sp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4" creationId="{17EDF0ED-F0CD-3AB1-FE86-94EDC00E3119}"/>
          </ac:picMkLst>
        </pc:pic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5" creationId="{045EB954-39C3-0EA2-5042-EFF46DE234B2}"/>
          </ac:picMkLst>
        </pc:picChg>
        <pc:picChg chg="del">
          <ac:chgData name="弘瀬美加" userId="1655e510-ccbd-443a-ba10-b90ce80a659d" providerId="ADAL" clId="{94C75BC0-6714-41A3-A9F7-83070409CD9F}" dt="2026-10-15T08:01:03.080" v="168" actId="478"/>
          <ac:picMkLst>
            <pc:docMk/>
            <pc:sldMk cId="2881146056" sldId="324"/>
            <ac:picMk id="11" creationId="{E2259AB6-5671-72A2-C8EF-7B0D92D77812}"/>
          </ac:picMkLst>
        </pc:pic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14" creationId="{E782622F-EF16-F0A2-6DB4-22EC117A3F13}"/>
          </ac:picMkLst>
        </pc:pic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15" creationId="{91950BC7-23F7-8C6D-1E28-484B4F04CF63}"/>
          </ac:picMkLst>
        </pc:pic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31" creationId="{81E65C47-D009-CECE-1308-146048C8F3ED}"/>
          </ac:picMkLst>
        </pc:pic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37" creationId="{E20A9FCD-741D-52B4-8A20-859AB1130DB4}"/>
          </ac:picMkLst>
        </pc:picChg>
        <pc:picChg chg="mod">
          <ac:chgData name="弘瀬美加" userId="1655e510-ccbd-443a-ba10-b90ce80a659d" providerId="ADAL" clId="{94C75BC0-6714-41A3-A9F7-83070409CD9F}" dt="2026-10-15T08:06:32.421" v="176" actId="164"/>
          <ac:picMkLst>
            <pc:docMk/>
            <pc:sldMk cId="2881146056" sldId="324"/>
            <ac:picMk id="41" creationId="{4FE42DEA-D337-7604-27CA-86D61A4AA37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363CB-3CAF-426B-A020-3F34FA506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6F3D63-3054-9FF9-A783-6EAE1914DB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3B779A-C8E6-C751-FC31-1D3CA8C93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4CE96C-FF0C-F0E1-DD3E-193FF1A81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4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5D590-B882-1584-806C-1CCDBDEF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正方形/長方形 1130">
            <a:extLst>
              <a:ext uri="{FF2B5EF4-FFF2-40B4-BE49-F238E27FC236}">
                <a16:creationId xmlns:a16="http://schemas.microsoft.com/office/drawing/2014/main" id="{2E864764-8765-A477-96C4-DEA4EA5C91DE}"/>
              </a:ext>
            </a:extLst>
          </p:cNvPr>
          <p:cNvSpPr/>
          <p:nvPr/>
        </p:nvSpPr>
        <p:spPr>
          <a:xfrm>
            <a:off x="-1" y="8287936"/>
            <a:ext cx="6858000" cy="1610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　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12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40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29</a:t>
            </a:r>
            <a:r>
              <a:rPr kumimoji="1" lang="ja-JP" altLang="en-US" sz="400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火</a:t>
            </a:r>
            <a:r>
              <a:rPr kumimoji="1" lang="en-US" altLang="ja-JP" sz="40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ja-JP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C154AEF-8569-BE86-FF70-807A009D58B0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697AF2F5-C6B7-D7BD-E2FD-2DB3DC41759C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2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F62003A0-8415-E632-CC42-79FACFFD1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FA8F8C1C-7669-FB75-8BF8-A291DF31A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6858001" cy="81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64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56349F-FB0B-4265-8FC4-AE395F66FB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ccc50300-c016-41b3-baf7-1f053ea3de53"/>
    <ds:schemaRef ds:uri="aa497eed-f72d-442f-adf5-cc88fbf9cce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653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弘瀬美加</cp:lastModifiedBy>
  <cp:revision>16</cp:revision>
  <cp:lastPrinted>2026-09-12T08:06:20Z</cp:lastPrinted>
  <dcterms:created xsi:type="dcterms:W3CDTF">2021-12-24T07:23:06Z</dcterms:created>
  <dcterms:modified xsi:type="dcterms:W3CDTF">2026-10-15T08:08:56Z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