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CFC"/>
    <a:srgbClr val="2CA9D7"/>
    <a:srgbClr val="AFF4FF"/>
    <a:srgbClr val="FF00FF"/>
    <a:srgbClr val="B59DEA"/>
    <a:srgbClr val="BE96EA"/>
    <a:srgbClr val="CC00FF"/>
    <a:srgbClr val="F7EFE3"/>
    <a:srgbClr val="FEFFFF"/>
    <a:srgbClr val="A48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D6DDA-2F29-4C59-8BA7-A3C8BDB7D5F0}" v="4" dt="2026-10-17T05:46:33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4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custSel addSld delSld modSld">
      <pc:chgData name="弘瀬美加" userId="1655e510-ccbd-443a-ba10-b90ce80a659d" providerId="ADAL" clId="{94C75BC0-6714-41A3-A9F7-83070409CD9F}" dt="2026-10-17T05:56:13.279" v="187" actId="2696"/>
      <pc:docMkLst>
        <pc:docMk/>
      </pc:docMkLst>
      <pc:sldChg chg="addSp delSp modSp del mod">
        <pc:chgData name="弘瀬美加" userId="1655e510-ccbd-443a-ba10-b90ce80a659d" providerId="ADAL" clId="{94C75BC0-6714-41A3-A9F7-83070409CD9F}" dt="2026-10-17T05:56:13.279" v="187" actId="2696"/>
        <pc:sldMkLst>
          <pc:docMk/>
          <pc:sldMk cId="4173008409" sldId="346"/>
        </pc:sldMkLst>
        <pc:spChg chg="mod">
          <ac:chgData name="弘瀬美加" userId="1655e510-ccbd-443a-ba10-b90ce80a659d" providerId="ADAL" clId="{94C75BC0-6714-41A3-A9F7-83070409CD9F}" dt="2026-10-17T05:45:03.301" v="167" actId="20577"/>
          <ac:spMkLst>
            <pc:docMk/>
            <pc:sldMk cId="4173008409" sldId="346"/>
            <ac:spMk id="22" creationId="{DA2A8BE8-4AB9-6BDF-9D75-FEF00DD50CA5}"/>
          </ac:spMkLst>
        </pc:spChg>
        <pc:spChg chg="add mod">
          <ac:chgData name="弘瀬美加" userId="1655e510-ccbd-443a-ba10-b90ce80a659d" providerId="ADAL" clId="{94C75BC0-6714-41A3-A9F7-83070409CD9F}" dt="2026-10-17T05:45:45.135" v="170" actId="1076"/>
          <ac:spMkLst>
            <pc:docMk/>
            <pc:sldMk cId="4173008409" sldId="346"/>
            <ac:spMk id="34" creationId="{609E4CB9-DEE3-10B7-B3BD-E02FD5C01D87}"/>
          </ac:spMkLst>
        </pc:spChg>
        <pc:spChg chg="add mod">
          <ac:chgData name="弘瀬美加" userId="1655e510-ccbd-443a-ba10-b90ce80a659d" providerId="ADAL" clId="{94C75BC0-6714-41A3-A9F7-83070409CD9F}" dt="2026-10-17T05:45:45.135" v="170" actId="1076"/>
          <ac:spMkLst>
            <pc:docMk/>
            <pc:sldMk cId="4173008409" sldId="346"/>
            <ac:spMk id="36" creationId="{847E891B-9746-DF08-7D1D-7D786EFA9E53}"/>
          </ac:spMkLst>
        </pc:spChg>
        <pc:spChg chg="add mod">
          <ac:chgData name="弘瀬美加" userId="1655e510-ccbd-443a-ba10-b90ce80a659d" providerId="ADAL" clId="{94C75BC0-6714-41A3-A9F7-83070409CD9F}" dt="2026-10-17T05:45:45.135" v="170" actId="1076"/>
          <ac:spMkLst>
            <pc:docMk/>
            <pc:sldMk cId="4173008409" sldId="346"/>
            <ac:spMk id="39" creationId="{CFECE67E-5464-5A9C-7773-452F8F629CAD}"/>
          </ac:spMkLst>
        </pc:spChg>
        <pc:spChg chg="add mod">
          <ac:chgData name="弘瀬美加" userId="1655e510-ccbd-443a-ba10-b90ce80a659d" providerId="ADAL" clId="{94C75BC0-6714-41A3-A9F7-83070409CD9F}" dt="2026-10-17T05:45:45.135" v="170" actId="1076"/>
          <ac:spMkLst>
            <pc:docMk/>
            <pc:sldMk cId="4173008409" sldId="346"/>
            <ac:spMk id="41" creationId="{8D06B41D-51CF-A84E-46E3-C707D555094E}"/>
          </ac:spMkLst>
        </pc:spChg>
        <pc:spChg chg="add mod">
          <ac:chgData name="弘瀬美加" userId="1655e510-ccbd-443a-ba10-b90ce80a659d" providerId="ADAL" clId="{94C75BC0-6714-41A3-A9F7-83070409CD9F}" dt="2026-10-17T05:46:10.281" v="172" actId="1076"/>
          <ac:spMkLst>
            <pc:docMk/>
            <pc:sldMk cId="4173008409" sldId="346"/>
            <ac:spMk id="49" creationId="{90D1DAFA-9252-C4F2-969E-660528FBCF2F}"/>
          </ac:spMkLst>
        </pc:sp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9" creationId="{BD5CB285-598F-B1F0-D9BF-1CC94D49B581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10" creationId="{88E9B7A4-98A1-FE40-891D-7D26799BDB95}"/>
          </ac:picMkLst>
        </pc:picChg>
        <pc:picChg chg="add mod">
          <ac:chgData name="弘瀬美加" userId="1655e510-ccbd-443a-ba10-b90ce80a659d" providerId="ADAL" clId="{94C75BC0-6714-41A3-A9F7-83070409CD9F}" dt="2026-10-17T05:45:45.135" v="170" actId="1076"/>
          <ac:picMkLst>
            <pc:docMk/>
            <pc:sldMk cId="4173008409" sldId="346"/>
            <ac:picMk id="11" creationId="{71A4CEB2-2CF0-DF89-773E-43C44C36613F}"/>
          </ac:picMkLst>
        </pc:picChg>
        <pc:picChg chg="add mod">
          <ac:chgData name="弘瀬美加" userId="1655e510-ccbd-443a-ba10-b90ce80a659d" providerId="ADAL" clId="{94C75BC0-6714-41A3-A9F7-83070409CD9F}" dt="2026-10-17T05:45:45.135" v="170" actId="1076"/>
          <ac:picMkLst>
            <pc:docMk/>
            <pc:sldMk cId="4173008409" sldId="346"/>
            <ac:picMk id="13" creationId="{4A9E3D0C-1C64-A4A6-BFC3-94CABAD1A9A2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14" creationId="{6349AEEB-10B9-23D0-FB9E-6EC737F2FD3E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16" creationId="{A442411A-0A77-6EFE-2DA5-CA4259B5CDE4}"/>
          </ac:picMkLst>
        </pc:picChg>
        <pc:picChg chg="add mod">
          <ac:chgData name="弘瀬美加" userId="1655e510-ccbd-443a-ba10-b90ce80a659d" providerId="ADAL" clId="{94C75BC0-6714-41A3-A9F7-83070409CD9F}" dt="2026-10-17T05:45:45.135" v="170" actId="1076"/>
          <ac:picMkLst>
            <pc:docMk/>
            <pc:sldMk cId="4173008409" sldId="346"/>
            <ac:picMk id="17" creationId="{891B5932-D8F5-2D4E-9899-F2B32305288B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18" creationId="{9A7804E9-2302-F7C3-6E6A-30C103EC30C1}"/>
          </ac:picMkLst>
        </pc:picChg>
        <pc:picChg chg="add mod">
          <ac:chgData name="弘瀬美加" userId="1655e510-ccbd-443a-ba10-b90ce80a659d" providerId="ADAL" clId="{94C75BC0-6714-41A3-A9F7-83070409CD9F}" dt="2026-10-17T05:45:45.135" v="170" actId="1076"/>
          <ac:picMkLst>
            <pc:docMk/>
            <pc:sldMk cId="4173008409" sldId="346"/>
            <ac:picMk id="20" creationId="{9F7CF033-9E18-0530-EC2A-FA2F78A7DC54}"/>
          </ac:picMkLst>
        </pc:picChg>
        <pc:picChg chg="add mod">
          <ac:chgData name="弘瀬美加" userId="1655e510-ccbd-443a-ba10-b90ce80a659d" providerId="ADAL" clId="{94C75BC0-6714-41A3-A9F7-83070409CD9F}" dt="2026-10-17T05:45:45.135" v="170" actId="1076"/>
          <ac:picMkLst>
            <pc:docMk/>
            <pc:sldMk cId="4173008409" sldId="346"/>
            <ac:picMk id="24" creationId="{E0DCE6D8-BE40-1182-6AD5-6CF9C7C111AF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30" creationId="{0C3C42ED-BB20-315F-3B6A-EB180FA4C549}"/>
          </ac:picMkLst>
        </pc:picChg>
        <pc:picChg chg="add mod">
          <ac:chgData name="弘瀬美加" userId="1655e510-ccbd-443a-ba10-b90ce80a659d" providerId="ADAL" clId="{94C75BC0-6714-41A3-A9F7-83070409CD9F}" dt="2026-10-17T05:45:45.135" v="170" actId="1076"/>
          <ac:picMkLst>
            <pc:docMk/>
            <pc:sldMk cId="4173008409" sldId="346"/>
            <ac:picMk id="31" creationId="{38688A41-AAB2-837B-F4F1-77C9905BA7A6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42" creationId="{978564A2-1F13-DDEC-29E2-53A4A6F01CD5}"/>
          </ac:picMkLst>
        </pc:picChg>
        <pc:picChg chg="add del mod">
          <ac:chgData name="弘瀬美加" userId="1655e510-ccbd-443a-ba10-b90ce80a659d" providerId="ADAL" clId="{94C75BC0-6714-41A3-A9F7-83070409CD9F}" dt="2026-10-17T05:46:14.865" v="173" actId="478"/>
          <ac:picMkLst>
            <pc:docMk/>
            <pc:sldMk cId="4173008409" sldId="346"/>
            <ac:picMk id="44" creationId="{276AC980-82BC-5D05-E905-8B9AE785D399}"/>
          </ac:picMkLst>
        </pc:picChg>
        <pc:picChg chg="add mod">
          <ac:chgData name="弘瀬美加" userId="1655e510-ccbd-443a-ba10-b90ce80a659d" providerId="ADAL" clId="{94C75BC0-6714-41A3-A9F7-83070409CD9F}" dt="2026-10-17T05:46:10.281" v="172" actId="1076"/>
          <ac:picMkLst>
            <pc:docMk/>
            <pc:sldMk cId="4173008409" sldId="346"/>
            <ac:picMk id="46" creationId="{7B9DFD68-D02A-C518-76C5-15C602144EB1}"/>
          </ac:picMkLst>
        </pc:picChg>
        <pc:picChg chg="del">
          <ac:chgData name="弘瀬美加" userId="1655e510-ccbd-443a-ba10-b90ce80a659d" providerId="ADAL" clId="{94C75BC0-6714-41A3-A9F7-83070409CD9F}" dt="2026-10-17T05:45:33.913" v="168" actId="478"/>
          <ac:picMkLst>
            <pc:docMk/>
            <pc:sldMk cId="4173008409" sldId="346"/>
            <ac:picMk id="47" creationId="{A03E7A00-6FE5-B392-71EE-5A4F50A7A1E9}"/>
          </ac:picMkLst>
        </pc:picChg>
        <pc:picChg chg="add mod">
          <ac:chgData name="弘瀬美加" userId="1655e510-ccbd-443a-ba10-b90ce80a659d" providerId="ADAL" clId="{94C75BC0-6714-41A3-A9F7-83070409CD9F}" dt="2026-10-17T05:46:10.281" v="172" actId="1076"/>
          <ac:picMkLst>
            <pc:docMk/>
            <pc:sldMk cId="4173008409" sldId="346"/>
            <ac:picMk id="51" creationId="{59F0A996-8ABA-044D-BBE8-891403D09893}"/>
          </ac:picMkLst>
        </pc:picChg>
      </pc:sldChg>
      <pc:sldChg chg="addSp delSp modSp mod">
        <pc:chgData name="弘瀬美加" userId="1655e510-ccbd-443a-ba10-b90ce80a659d" providerId="ADAL" clId="{94C75BC0-6714-41A3-A9F7-83070409CD9F}" dt="2026-10-17T05:46:57.742" v="186" actId="20577"/>
        <pc:sldMkLst>
          <pc:docMk/>
          <pc:sldMk cId="1399829418" sldId="347"/>
        </pc:sldMkLst>
        <pc:spChg chg="del">
          <ac:chgData name="弘瀬美加" userId="1655e510-ccbd-443a-ba10-b90ce80a659d" providerId="ADAL" clId="{94C75BC0-6714-41A3-A9F7-83070409CD9F}" dt="2026-10-17T05:46:33.011" v="174" actId="478"/>
          <ac:spMkLst>
            <pc:docMk/>
            <pc:sldMk cId="1399829418" sldId="347"/>
            <ac:spMk id="13" creationId="{46B3D27A-0156-EC69-AE75-DA50D27158D8}"/>
          </ac:spMkLst>
        </pc:spChg>
        <pc:spChg chg="mod">
          <ac:chgData name="弘瀬美加" userId="1655e510-ccbd-443a-ba10-b90ce80a659d" providerId="ADAL" clId="{94C75BC0-6714-41A3-A9F7-83070409CD9F}" dt="2026-10-17T05:46:57.742" v="186" actId="20577"/>
          <ac:spMkLst>
            <pc:docMk/>
            <pc:sldMk cId="1399829418" sldId="347"/>
            <ac:spMk id="22" creationId="{85A58DCA-2ABF-5E9E-251C-25A65E804A6B}"/>
          </ac:spMkLst>
        </pc:spChg>
        <pc:picChg chg="del">
          <ac:chgData name="弘瀬美加" userId="1655e510-ccbd-443a-ba10-b90ce80a659d" providerId="ADAL" clId="{94C75BC0-6714-41A3-A9F7-83070409CD9F}" dt="2026-10-17T05:46:37.399" v="175" actId="478"/>
          <ac:picMkLst>
            <pc:docMk/>
            <pc:sldMk cId="1399829418" sldId="347"/>
            <ac:picMk id="9" creationId="{94240DCE-7632-3254-E6DB-6F21EEF894C4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10" creationId="{D9C65AC9-B085-24B4-5B52-839D24689550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11" creationId="{7E83019E-DC9D-7198-2856-64D92A152221}"/>
          </ac:picMkLst>
        </pc:picChg>
        <pc:picChg chg="add mod">
          <ac:chgData name="弘瀬美加" userId="1655e510-ccbd-443a-ba10-b90ce80a659d" providerId="ADAL" clId="{94C75BC0-6714-41A3-A9F7-83070409CD9F}" dt="2026-10-17T05:46:46.817" v="178" actId="14100"/>
          <ac:picMkLst>
            <pc:docMk/>
            <pc:sldMk cId="1399829418" sldId="347"/>
            <ac:picMk id="12" creationId="{E0BE9299-8550-C5FB-7420-49D3556EF7F4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16" creationId="{790AA458-65BE-4461-124D-55F42FA0EFAD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18" creationId="{30FDF783-B3B1-7E82-9A44-994CB5750CD3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20" creationId="{72B465AF-7067-70D3-1D47-240F023C0394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30" creationId="{1F147BD8-0F58-5A22-1553-1E763A865FB4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42" creationId="{DDE2EF4C-D9FA-9BAE-AB84-6693FD46823E}"/>
          </ac:picMkLst>
        </pc:picChg>
        <pc:picChg chg="del">
          <ac:chgData name="弘瀬美加" userId="1655e510-ccbd-443a-ba10-b90ce80a659d" providerId="ADAL" clId="{94C75BC0-6714-41A3-A9F7-83070409CD9F}" dt="2026-10-17T05:46:33.011" v="174" actId="478"/>
          <ac:picMkLst>
            <pc:docMk/>
            <pc:sldMk cId="1399829418" sldId="347"/>
            <ac:picMk id="47" creationId="{85B2A409-2FA5-81E5-D303-283BEEF269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9A5ED-3D37-22E4-1ED7-F7B86B746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49DCFD55-670D-CFF7-C40A-EC31391445B6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7F82DCF-0364-38C4-95DB-652E74D02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445646-226D-2693-35B0-5F22C2BD54C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DCCD90B5-6830-A2A9-9065-BA064C2BBBE4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5571B9E-ECB9-964E-A3AC-EF9C5CF7838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3E80EFDB-5699-FB3D-B15F-7C50F9361D0A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3514262D-38EA-B458-4A11-EF443CCB1F80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85A58DCA-2ABF-5E9E-251C-25A65E804A6B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27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1603EB89-3EEA-A66D-10E8-FA07A76E096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7620D34-6534-3BF3-747C-3EC4F78BF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E0BE9299-8550-C5FB-7420-49D3556EF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2047" y="-15715"/>
            <a:ext cx="7030701" cy="808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2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C13E5C-97D7-450A-A890-80833C0784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21E616-F72B-4084-9DE8-541D52FCFBD0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aa497eed-f72d-442f-adf5-cc88fbf9cce6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A88A70E-ACFE-4E9B-966E-2E89FAD1C2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1629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101</cp:revision>
  <cp:lastPrinted>2025-06-04T05:46:53Z</cp:lastPrinted>
  <dcterms:created xsi:type="dcterms:W3CDTF">2022-02-20T16:12:08Z</dcterms:created>
  <dcterms:modified xsi:type="dcterms:W3CDTF">2026-10-17T05:56:20Z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