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C4810"/>
    <a:srgbClr val="F64C08"/>
    <a:srgbClr val="F64B08"/>
    <a:srgbClr val="F1B00D"/>
    <a:srgbClr val="B03200"/>
    <a:srgbClr val="FFD7D7"/>
    <a:srgbClr val="981E06"/>
    <a:srgbClr val="F86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delSld modSld">
      <pc:chgData name="弘瀬美加" userId="1655e510-ccbd-443a-ba10-b90ce80a659d" providerId="ADAL" clId="{94C75BC0-6714-41A3-A9F7-83070409CD9F}" dt="2026-10-04T07:58:39.979" v="33" actId="2696"/>
      <pc:docMkLst>
        <pc:docMk/>
      </pc:docMkLst>
      <pc:sldChg chg="del">
        <pc:chgData name="弘瀬美加" userId="1655e510-ccbd-443a-ba10-b90ce80a659d" providerId="ADAL" clId="{94C75BC0-6714-41A3-A9F7-83070409CD9F}" dt="2026-10-04T07:58:39.979" v="33" actId="2696"/>
        <pc:sldMkLst>
          <pc:docMk/>
          <pc:sldMk cId="1845331208" sldId="260"/>
        </pc:sldMkLst>
      </pc:sldChg>
      <pc:sldChg chg="addSp delSp modSp mod">
        <pc:chgData name="弘瀬美加" userId="1655e510-ccbd-443a-ba10-b90ce80a659d" providerId="ADAL" clId="{94C75BC0-6714-41A3-A9F7-83070409CD9F}" dt="2026-10-04T07:58:32.716" v="32" actId="14100"/>
        <pc:sldMkLst>
          <pc:docMk/>
          <pc:sldMk cId="2815994051" sldId="261"/>
        </pc:sldMkLst>
        <pc:spChg chg="mod">
          <ac:chgData name="弘瀬美加" userId="1655e510-ccbd-443a-ba10-b90ce80a659d" providerId="ADAL" clId="{94C75BC0-6714-41A3-A9F7-83070409CD9F}" dt="2026-10-04T07:56:14.239" v="20" actId="20577"/>
          <ac:spMkLst>
            <pc:docMk/>
            <pc:sldMk cId="2815994051" sldId="261"/>
            <ac:spMk id="9" creationId="{0B98353E-728A-27B7-0893-B02A4C94CA37}"/>
          </ac:spMkLst>
        </pc:spChg>
        <pc:spChg chg="del">
          <ac:chgData name="弘瀬美加" userId="1655e510-ccbd-443a-ba10-b90ce80a659d" providerId="ADAL" clId="{94C75BC0-6714-41A3-A9F7-83070409CD9F}" dt="2026-10-04T07:56:39.466" v="21" actId="21"/>
          <ac:spMkLst>
            <pc:docMk/>
            <pc:sldMk cId="2815994051" sldId="261"/>
            <ac:spMk id="14" creationId="{5F122914-7A85-0B11-77CC-1FDA25EBFA37}"/>
          </ac:spMkLst>
        </pc:spChg>
        <pc:spChg chg="add del mod">
          <ac:chgData name="弘瀬美加" userId="1655e510-ccbd-443a-ba10-b90ce80a659d" providerId="ADAL" clId="{94C75BC0-6714-41A3-A9F7-83070409CD9F}" dt="2026-10-04T07:58:05.355" v="28" actId="21"/>
          <ac:spMkLst>
            <pc:docMk/>
            <pc:sldMk cId="2815994051" sldId="261"/>
            <ac:spMk id="17" creationId="{BB61CB4D-8EE0-FD4F-9970-B7692E8F1390}"/>
          </ac:spMkLst>
        </pc:spChg>
        <pc:spChg chg="del mod">
          <ac:chgData name="弘瀬美加" userId="1655e510-ccbd-443a-ba10-b90ce80a659d" providerId="ADAL" clId="{94C75BC0-6714-41A3-A9F7-83070409CD9F}" dt="2026-10-04T07:58:05.355" v="28" actId="21"/>
          <ac:spMkLst>
            <pc:docMk/>
            <pc:sldMk cId="2815994051" sldId="261"/>
            <ac:spMk id="19" creationId="{5AD24363-5C6E-0E00-F662-8F7B9422B724}"/>
          </ac:spMkLst>
        </pc:spChg>
        <pc:spChg chg="del mod">
          <ac:chgData name="弘瀬美加" userId="1655e510-ccbd-443a-ba10-b90ce80a659d" providerId="ADAL" clId="{94C75BC0-6714-41A3-A9F7-83070409CD9F}" dt="2026-10-04T07:58:05.355" v="28" actId="21"/>
          <ac:spMkLst>
            <pc:docMk/>
            <pc:sldMk cId="2815994051" sldId="261"/>
            <ac:spMk id="21" creationId="{C0876DF7-0A49-09F0-518A-FB69DD993ABF}"/>
          </ac:spMkLst>
        </pc:spChg>
        <pc:grpChg chg="mod">
          <ac:chgData name="弘瀬美加" userId="1655e510-ccbd-443a-ba10-b90ce80a659d" providerId="ADAL" clId="{94C75BC0-6714-41A3-A9F7-83070409CD9F}" dt="2026-10-04T07:57:28.360" v="24" actId="1076"/>
          <ac:grpSpMkLst>
            <pc:docMk/>
            <pc:sldMk cId="2815994051" sldId="261"/>
            <ac:grpSpMk id="46" creationId="{2692577E-558A-CF3A-2BC9-B17071811A49}"/>
          </ac:grpSpMkLst>
        </pc:grpChg>
        <pc:picChg chg="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11" creationId="{46F49A6B-D0A0-6EDB-32D1-60D03830F554}"/>
          </ac:picMkLst>
        </pc:picChg>
        <pc:picChg chg="del">
          <ac:chgData name="弘瀬美加" userId="1655e510-ccbd-443a-ba10-b90ce80a659d" providerId="ADAL" clId="{94C75BC0-6714-41A3-A9F7-83070409CD9F}" dt="2026-10-04T07:56:39.466" v="21" actId="21"/>
          <ac:picMkLst>
            <pc:docMk/>
            <pc:sldMk cId="2815994051" sldId="261"/>
            <ac:picMk id="12" creationId="{B35967EE-0889-1D69-9D4E-79190F6FE8AE}"/>
          </ac:picMkLst>
        </pc:picChg>
        <pc:picChg chg="add 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13" creationId="{2B4451DF-D721-67BC-040C-FD24DDD6955E}"/>
          </ac:picMkLst>
        </pc:picChg>
        <pc:picChg chg="del">
          <ac:chgData name="弘瀬美加" userId="1655e510-ccbd-443a-ba10-b90ce80a659d" providerId="ADAL" clId="{94C75BC0-6714-41A3-A9F7-83070409CD9F}" dt="2026-10-04T07:56:39.466" v="21" actId="21"/>
          <ac:picMkLst>
            <pc:docMk/>
            <pc:sldMk cId="2815994051" sldId="261"/>
            <ac:picMk id="16" creationId="{E6ECF7BA-EC0B-572E-68C2-8C492763192E}"/>
          </ac:picMkLst>
        </pc:picChg>
        <pc:picChg chg="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20" creationId="{5B62888D-B0E7-59FA-A3F1-B7EA055C6886}"/>
          </ac:picMkLst>
        </pc:picChg>
        <pc:picChg chg="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22" creationId="{79CBA6F2-1EC5-A9DA-5FBD-F951A713BE51}"/>
          </ac:picMkLst>
        </pc:picChg>
        <pc:picChg chg="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23" creationId="{784667BC-4378-B461-B7FF-FC6D75329CF8}"/>
          </ac:picMkLst>
        </pc:picChg>
        <pc:picChg chg="add mod">
          <ac:chgData name="弘瀬美加" userId="1655e510-ccbd-443a-ba10-b90ce80a659d" providerId="ADAL" clId="{94C75BC0-6714-41A3-A9F7-83070409CD9F}" dt="2026-10-04T07:57:42.364" v="26" actId="1076"/>
          <ac:picMkLst>
            <pc:docMk/>
            <pc:sldMk cId="2815994051" sldId="261"/>
            <ac:picMk id="24" creationId="{D11D53AB-D698-9834-02D2-9D3B1241E9C7}"/>
          </ac:picMkLst>
        </pc:picChg>
        <pc:picChg chg="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25" creationId="{24A7EF0F-0984-C739-6E8B-A7E352F9E848}"/>
          </ac:picMkLst>
        </pc:picChg>
        <pc:picChg chg="del mod">
          <ac:chgData name="弘瀬美加" userId="1655e510-ccbd-443a-ba10-b90ce80a659d" providerId="ADAL" clId="{94C75BC0-6714-41A3-A9F7-83070409CD9F}" dt="2026-10-04T07:58:05.355" v="28" actId="21"/>
          <ac:picMkLst>
            <pc:docMk/>
            <pc:sldMk cId="2815994051" sldId="261"/>
            <ac:picMk id="27" creationId="{46ACC182-F7DE-58C5-9737-4EA15D8B6030}"/>
          </ac:picMkLst>
        </pc:picChg>
        <pc:picChg chg="add mod">
          <ac:chgData name="弘瀬美加" userId="1655e510-ccbd-443a-ba10-b90ce80a659d" providerId="ADAL" clId="{94C75BC0-6714-41A3-A9F7-83070409CD9F}" dt="2026-10-04T07:58:32.716" v="32" actId="14100"/>
          <ac:picMkLst>
            <pc:docMk/>
            <pc:sldMk cId="2815994051" sldId="261"/>
            <ac:picMk id="28" creationId="{05FEA022-CF6B-F223-87DB-BA54523D8A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FD2BE-F14B-A2B0-A961-49A67244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7FA4804-2B61-FE4C-3CBE-41AA3ED94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B867147-7AC5-0215-4A26-34A7394B678D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F847DF5-5671-1B63-BAB5-5F861A68869B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96BB402-9C16-D85B-073B-8C1F193AF843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F6680532-5347-34CA-65A5-2392C776F6E7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273897"/>
                <a:chOff x="-1" y="8421092"/>
                <a:chExt cx="6849776" cy="1273897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BAB211EB-6FB8-2FC5-A391-80EAB4139359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0B98353E-728A-27B7-0893-B02A4C94CA37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87FFA500-F744-BB11-3F1A-BBE92737FCAA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分～午後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45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B08F93F8-72CB-CB39-50D6-8FE82552B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05FEA022-CF6B-F223-87DB-BA54523D8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00113" y="-18099"/>
            <a:ext cx="8571858" cy="82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94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30FE7E-B895-4300-9620-00C2E5331369}">
  <ds:schemaRefs>
    <ds:schemaRef ds:uri="http://schemas.microsoft.com/office/2006/metadata/properties"/>
    <ds:schemaRef ds:uri="http://schemas.microsoft.com/office/2006/documentManagement/types"/>
    <ds:schemaRef ds:uri="ccc50300-c016-41b3-baf7-1f053ea3de53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aa497eed-f72d-442f-adf5-cc88fbf9cce6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A63D581-AB93-42C8-A6AF-21B8F46857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A9C820-0B08-4CBA-9694-A782166ACF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</cp:revision>
  <cp:lastPrinted>2025-07-17T07:17:04Z</cp:lastPrinted>
  <dcterms:created xsi:type="dcterms:W3CDTF">2022-02-20T16:12:08Z</dcterms:created>
  <dcterms:modified xsi:type="dcterms:W3CDTF">2026-10-04T07:58:45Z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