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4C08"/>
    <a:srgbClr val="FA4700"/>
    <a:srgbClr val="FC4810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67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04T08:01:56.078" v="350" actId="20577"/>
      <pc:docMkLst>
        <pc:docMk/>
      </pc:docMkLst>
      <pc:sldChg chg="modSp mod">
        <pc:chgData name="弘瀬美加" userId="1655e510-ccbd-443a-ba10-b90ce80a659d" providerId="ADAL" clId="{94C75BC0-6714-41A3-A9F7-83070409CD9F}" dt="2026-10-04T08:01:56.078" v="350" actId="20577"/>
        <pc:sldMkLst>
          <pc:docMk/>
          <pc:sldMk cId="3016198503" sldId="265"/>
        </pc:sldMkLst>
        <pc:spChg chg="mod">
          <ac:chgData name="弘瀬美加" userId="1655e510-ccbd-443a-ba10-b90ce80a659d" providerId="ADAL" clId="{94C75BC0-6714-41A3-A9F7-83070409CD9F}" dt="2026-10-04T08:01:56.078" v="350" actId="20577"/>
          <ac:spMkLst>
            <pc:docMk/>
            <pc:sldMk cId="3016198503" sldId="265"/>
            <ac:spMk id="9" creationId="{69A6150D-C1F4-9246-27C8-60DF72266E4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9E0FF-B46D-1EA7-454F-CF066FA8B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984BEEC-5810-5EC4-A7D0-E2DA1747A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B3ED6B2-07B6-BE06-C65A-7052AD11F151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397627E1-E6A2-36D0-71F5-E0D8C75D38F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79D98E96-7724-8C41-38D0-5C7CCC2F23FC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EA6E2C97-9C8C-AA46-009C-88DB3EAE2D04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5511F66B-5E1A-3BFC-ADFC-32F765C7CD44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69A6150D-C1F4-9246-27C8-60DF72266E4B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F0A7544E-C1C4-4E65-BF3C-225265D38A18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36696B7-C6FD-A20E-E154-B5908870BD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789CB131-758E-C077-183E-C0405EF07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" y="119224"/>
            <a:ext cx="6858000" cy="819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98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9F8E1E-E21D-48C3-8829-58CA2D3BF1AB}">
  <ds:schemaRefs>
    <ds:schemaRef ds:uri="http://purl.org/dc/terms/"/>
    <ds:schemaRef ds:uri="aa497eed-f72d-442f-adf5-cc88fbf9cce6"/>
    <ds:schemaRef ds:uri="http://purl.org/dc/elements/1.1/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BB677E0-AFE8-4E97-8260-FAE66CB28ACF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2</cp:revision>
  <cp:lastPrinted>2025-12-01T13:59:01Z</cp:lastPrinted>
  <dcterms:created xsi:type="dcterms:W3CDTF">2022-02-20T16:12:08Z</dcterms:created>
  <dcterms:modified xsi:type="dcterms:W3CDTF">2026-10-04T08:01:56Z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