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>
          <p15:clr>
            <a:srgbClr val="A4A3A4"/>
          </p15:clr>
        </p15:guide>
        <p15:guide id="3" orient="horz" pos="3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78B"/>
    <a:srgbClr val="FF3399"/>
    <a:srgbClr val="FFFFFF"/>
    <a:srgbClr val="CCFFFF"/>
    <a:srgbClr val="FF3300"/>
    <a:srgbClr val="FFCCFF"/>
    <a:srgbClr val="660033"/>
    <a:srgbClr val="FF0000"/>
    <a:srgbClr val="4472C4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2189" y="43"/>
      </p:cViewPr>
      <p:guideLst>
        <p:guide pos="2160"/>
        <p:guide orient="horz" pos="3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21T06:07:00.414" v="305" actId="14100"/>
      <pc:docMkLst>
        <pc:docMk/>
      </pc:docMkLst>
      <pc:sldChg chg="addSp delSp modSp add mod">
        <pc:chgData name="弘瀬美加" userId="1655e510-ccbd-443a-ba10-b90ce80a659d" providerId="ADAL" clId="{94C75BC0-6714-41A3-A9F7-83070409CD9F}" dt="2026-10-21T06:07:00.414" v="305" actId="14100"/>
        <pc:sldMkLst>
          <pc:docMk/>
          <pc:sldMk cId="1432119349" sldId="265"/>
        </pc:sldMkLst>
        <pc:picChg chg="add mod modCrop">
          <ac:chgData name="弘瀬美加" userId="1655e510-ccbd-443a-ba10-b90ce80a659d" providerId="ADAL" clId="{94C75BC0-6714-41A3-A9F7-83070409CD9F}" dt="2026-10-21T06:07:00.414" v="305" actId="14100"/>
          <ac:picMkLst>
            <pc:docMk/>
            <pc:sldMk cId="1432119349" sldId="265"/>
            <ac:picMk id="3" creationId="{03636E55-0337-1712-D375-64282AF33FB8}"/>
          </ac:picMkLst>
        </pc:picChg>
        <pc:picChg chg="add del mod">
          <ac:chgData name="弘瀬美加" userId="1655e510-ccbd-443a-ba10-b90ce80a659d" providerId="ADAL" clId="{94C75BC0-6714-41A3-A9F7-83070409CD9F}" dt="2026-10-20T05:18:17.592" v="284" actId="478"/>
          <ac:picMkLst>
            <pc:docMk/>
            <pc:sldMk cId="1432119349" sldId="265"/>
            <ac:picMk id="3" creationId="{67D91564-3361-EBF8-0B60-EA1DBC6C899B}"/>
          </ac:picMkLst>
        </pc:picChg>
        <pc:picChg chg="add del mod">
          <ac:chgData name="弘瀬美加" userId="1655e510-ccbd-443a-ba10-b90ce80a659d" providerId="ADAL" clId="{94C75BC0-6714-41A3-A9F7-83070409CD9F}" dt="2026-10-21T06:05:31.492" v="293" actId="478"/>
          <ac:picMkLst>
            <pc:docMk/>
            <pc:sldMk cId="1432119349" sldId="265"/>
            <ac:picMk id="5" creationId="{75B18D09-F316-35EB-0954-E5BA3CBF3F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55BBC-0512-4DEA-744C-CAB63EF04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B48B76E2-7C4F-B49F-02B5-CB5540EF7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59EAB9D-4526-E38B-8F3D-F9476B1C2E70}"/>
              </a:ext>
            </a:extLst>
          </p:cNvPr>
          <p:cNvSpPr/>
          <p:nvPr/>
        </p:nvSpPr>
        <p:spPr>
          <a:xfrm>
            <a:off x="201" y="8174670"/>
            <a:ext cx="6858000" cy="1721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12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25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4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3704735-0F81-42C1-4104-383FB7BC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060" y="9471559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3636E55-0337-1712-D375-64282AF3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59" t="7664" r="17312"/>
          <a:stretch>
            <a:fillRect/>
          </a:stretch>
        </p:blipFill>
        <p:spPr>
          <a:xfrm>
            <a:off x="0" y="0"/>
            <a:ext cx="6871432" cy="804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9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0CA0371-C835-48E6-9F3F-FF6973A58C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F95503-6E06-44A9-8ACD-7029616C0F7E}">
  <ds:schemaRefs>
    <ds:schemaRef ds:uri="http://schemas.microsoft.com/office/2006/documentManagement/types"/>
    <ds:schemaRef ds:uri="http://purl.org/dc/terms/"/>
    <ds:schemaRef ds:uri="ccc50300-c016-41b3-baf7-1f053ea3de53"/>
    <ds:schemaRef ds:uri="http://purl.org/dc/elements/1.1/"/>
    <ds:schemaRef ds:uri="http://schemas.microsoft.com/office/2006/metadata/properties"/>
    <ds:schemaRef ds:uri="aa497eed-f72d-442f-adf5-cc88fbf9cce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弘瀬美加</cp:lastModifiedBy>
  <cp:revision>5</cp:revision>
  <cp:lastPrinted>2026-09-12T07:34:03Z</cp:lastPrinted>
  <dcterms:created xsi:type="dcterms:W3CDTF">2021-12-24T07:23:06Z</dcterms:created>
  <dcterms:modified xsi:type="dcterms:W3CDTF">2026-10-21T06:07:10Z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