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6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40"/>
    <a:srgbClr val="F1B00D"/>
    <a:srgbClr val="0070C0"/>
    <a:srgbClr val="FFFFFF"/>
    <a:srgbClr val="172C51"/>
    <a:srgbClr val="FF6600"/>
    <a:srgbClr val="FFCC00"/>
    <a:srgbClr val="FFFF00"/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62C09C-43E8-41D9-8D60-0CE62EB24547}" v="13" dt="2026-10-02T08:40:49.6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>
      <p:cViewPr>
        <p:scale>
          <a:sx n="29" d="100"/>
          <a:sy n="29" d="100"/>
        </p:scale>
        <p:origin x="3360" y="8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02T08:40:58.899" v="75" actId="20577"/>
      <pc:docMkLst>
        <pc:docMk/>
      </pc:docMkLst>
      <pc:sldChg chg="addSp delSp modSp add del mod">
        <pc:chgData name="弘瀬美加" userId="1655e510-ccbd-443a-ba10-b90ce80a659d" providerId="ADAL" clId="{94C75BC0-6714-41A3-A9F7-83070409CD9F}" dt="2026-10-02T08:40:37.673" v="56" actId="2696"/>
        <pc:sldMkLst>
          <pc:docMk/>
          <pc:sldMk cId="316935117" sldId="357"/>
        </pc:sldMkLst>
        <pc:spChg chg="add del">
          <ac:chgData name="弘瀬美加" userId="1655e510-ccbd-443a-ba10-b90ce80a659d" providerId="ADAL" clId="{94C75BC0-6714-41A3-A9F7-83070409CD9F}" dt="2026-10-02T08:39:46.502" v="49" actId="21"/>
          <ac:spMkLst>
            <pc:docMk/>
            <pc:sldMk cId="316935117" sldId="357"/>
            <ac:spMk id="4" creationId="{6E375C05-842B-05B3-FA19-8FEBCDEC417C}"/>
          </ac:spMkLst>
        </pc:spChg>
        <pc:spChg chg="add del">
          <ac:chgData name="弘瀬美加" userId="1655e510-ccbd-443a-ba10-b90ce80a659d" providerId="ADAL" clId="{94C75BC0-6714-41A3-A9F7-83070409CD9F}" dt="2026-10-02T08:39:46.502" v="49" actId="21"/>
          <ac:spMkLst>
            <pc:docMk/>
            <pc:sldMk cId="316935117" sldId="357"/>
            <ac:spMk id="5" creationId="{5411437D-BAC4-797E-3C23-C9686D2CDD54}"/>
          </ac:spMkLst>
        </pc:spChg>
        <pc:spChg chg="mod">
          <ac:chgData name="弘瀬美加" userId="1655e510-ccbd-443a-ba10-b90ce80a659d" providerId="ADAL" clId="{94C75BC0-6714-41A3-A9F7-83070409CD9F}" dt="2026-10-02T08:34:28.326" v="13"/>
          <ac:spMkLst>
            <pc:docMk/>
            <pc:sldMk cId="316935117" sldId="357"/>
            <ac:spMk id="22" creationId="{C0D79B25-B45C-B932-4CF1-87BCA0DDD83C}"/>
          </ac:spMkLst>
        </pc:spChg>
        <pc:spChg chg="add del">
          <ac:chgData name="弘瀬美加" userId="1655e510-ccbd-443a-ba10-b90ce80a659d" providerId="ADAL" clId="{94C75BC0-6714-41A3-A9F7-83070409CD9F}" dt="2026-10-02T08:39:46.502" v="49" actId="21"/>
          <ac:spMkLst>
            <pc:docMk/>
            <pc:sldMk cId="316935117" sldId="357"/>
            <ac:spMk id="25" creationId="{6CC1C0FE-1A7C-97F3-E107-69ACD5B7C33E}"/>
          </ac:spMkLst>
        </pc:spChg>
        <pc:spChg chg="add del">
          <ac:chgData name="弘瀬美加" userId="1655e510-ccbd-443a-ba10-b90ce80a659d" providerId="ADAL" clId="{94C75BC0-6714-41A3-A9F7-83070409CD9F}" dt="2026-10-02T08:39:46.502" v="49" actId="21"/>
          <ac:spMkLst>
            <pc:docMk/>
            <pc:sldMk cId="316935117" sldId="357"/>
            <ac:spMk id="1037" creationId="{87FC7D0A-5188-975B-1211-8B1B69EE08B3}"/>
          </ac:spMkLst>
        </pc:spChg>
        <pc:spChg chg="add del">
          <ac:chgData name="弘瀬美加" userId="1655e510-ccbd-443a-ba10-b90ce80a659d" providerId="ADAL" clId="{94C75BC0-6714-41A3-A9F7-83070409CD9F}" dt="2026-10-02T08:39:46.502" v="49" actId="21"/>
          <ac:spMkLst>
            <pc:docMk/>
            <pc:sldMk cId="316935117" sldId="357"/>
            <ac:spMk id="1060" creationId="{0561AA18-180D-D129-36EC-01571245B6A5}"/>
          </ac:spMkLst>
        </pc:spChg>
        <pc:spChg chg="add del">
          <ac:chgData name="弘瀬美加" userId="1655e510-ccbd-443a-ba10-b90ce80a659d" providerId="ADAL" clId="{94C75BC0-6714-41A3-A9F7-83070409CD9F}" dt="2026-10-02T08:39:46.502" v="49" actId="21"/>
          <ac:spMkLst>
            <pc:docMk/>
            <pc:sldMk cId="316935117" sldId="357"/>
            <ac:spMk id="1062" creationId="{09087FC0-FB53-8164-9C47-EE7181F44268}"/>
          </ac:spMkLst>
        </pc:spChg>
        <pc:spChg chg="add del">
          <ac:chgData name="弘瀬美加" userId="1655e510-ccbd-443a-ba10-b90ce80a659d" providerId="ADAL" clId="{94C75BC0-6714-41A3-A9F7-83070409CD9F}" dt="2026-10-02T08:39:46.502" v="49" actId="21"/>
          <ac:spMkLst>
            <pc:docMk/>
            <pc:sldMk cId="316935117" sldId="357"/>
            <ac:spMk id="1064" creationId="{2F59D3B3-410F-F761-2F4B-B6D7326DE39D}"/>
          </ac:spMkLst>
        </pc:spChg>
        <pc:picChg chg="add del mod">
          <ac:chgData name="弘瀬美加" userId="1655e510-ccbd-443a-ba10-b90ce80a659d" providerId="ADAL" clId="{94C75BC0-6714-41A3-A9F7-83070409CD9F}" dt="2026-10-02T08:39:45.593" v="48" actId="22"/>
          <ac:picMkLst>
            <pc:docMk/>
            <pc:sldMk cId="316935117" sldId="357"/>
            <ac:picMk id="6" creationId="{4AE36FFE-8F7D-FFA2-450B-131BF7057E1C}"/>
          </ac:picMkLst>
        </pc:picChg>
        <pc:picChg chg="add del">
          <ac:chgData name="弘瀬美加" userId="1655e510-ccbd-443a-ba10-b90ce80a659d" providerId="ADAL" clId="{94C75BC0-6714-41A3-A9F7-83070409CD9F}" dt="2026-10-02T08:39:46.502" v="49" actId="21"/>
          <ac:picMkLst>
            <pc:docMk/>
            <pc:sldMk cId="316935117" sldId="357"/>
            <ac:picMk id="43" creationId="{27364851-BA25-254C-AE68-73DA2369D3E0}"/>
          </ac:picMkLst>
        </pc:picChg>
        <pc:picChg chg="add">
          <ac:chgData name="弘瀬美加" userId="1655e510-ccbd-443a-ba10-b90ce80a659d" providerId="ADAL" clId="{94C75BC0-6714-41A3-A9F7-83070409CD9F}" dt="2026-10-02T08:39:46.502" v="49" actId="21"/>
          <ac:picMkLst>
            <pc:docMk/>
            <pc:sldMk cId="316935117" sldId="357"/>
            <ac:picMk id="50" creationId="{74FBFDE2-42F5-9847-0444-9EA17EEF889F}"/>
          </ac:picMkLst>
        </pc:picChg>
        <pc:picChg chg="del">
          <ac:chgData name="弘瀬美加" userId="1655e510-ccbd-443a-ba10-b90ce80a659d" providerId="ADAL" clId="{94C75BC0-6714-41A3-A9F7-83070409CD9F}" dt="2026-10-02T08:39:34.733" v="42" actId="21"/>
          <ac:picMkLst>
            <pc:docMk/>
            <pc:sldMk cId="316935117" sldId="357"/>
            <ac:picMk id="1057" creationId="{1AA5AD03-C682-53F6-62B1-FE8587584A7D}"/>
          </ac:picMkLst>
        </pc:picChg>
        <pc:picChg chg="add del">
          <ac:chgData name="弘瀬美加" userId="1655e510-ccbd-443a-ba10-b90ce80a659d" providerId="ADAL" clId="{94C75BC0-6714-41A3-A9F7-83070409CD9F}" dt="2026-10-02T08:39:46.502" v="49" actId="21"/>
          <ac:picMkLst>
            <pc:docMk/>
            <pc:sldMk cId="316935117" sldId="357"/>
            <ac:picMk id="1061" creationId="{C570F715-1D39-CD74-EC78-5D34CBFF6CF4}"/>
          </ac:picMkLst>
        </pc:picChg>
      </pc:sldChg>
      <pc:sldChg chg="addSp delSp modSp mod">
        <pc:chgData name="弘瀬美加" userId="1655e510-ccbd-443a-ba10-b90ce80a659d" providerId="ADAL" clId="{94C75BC0-6714-41A3-A9F7-83070409CD9F}" dt="2026-10-02T08:40:58.899" v="75" actId="20577"/>
        <pc:sldMkLst>
          <pc:docMk/>
          <pc:sldMk cId="3453867752" sldId="360"/>
        </pc:sldMkLst>
        <pc:spChg chg="add del mod">
          <ac:chgData name="弘瀬美加" userId="1655e510-ccbd-443a-ba10-b90ce80a659d" providerId="ADAL" clId="{94C75BC0-6714-41A3-A9F7-83070409CD9F}" dt="2026-10-02T08:35:51.075" v="17" actId="478"/>
          <ac:spMkLst>
            <pc:docMk/>
            <pc:sldMk cId="3453867752" sldId="360"/>
            <ac:spMk id="5" creationId="{8DFD5732-F914-79A4-73FD-B1AA38FD3EB0}"/>
          </ac:spMkLst>
        </pc:spChg>
        <pc:spChg chg="mod">
          <ac:chgData name="弘瀬美加" userId="1655e510-ccbd-443a-ba10-b90ce80a659d" providerId="ADAL" clId="{94C75BC0-6714-41A3-A9F7-83070409CD9F}" dt="2026-10-02T08:35:39.433" v="15"/>
          <ac:spMkLst>
            <pc:docMk/>
            <pc:sldMk cId="3453867752" sldId="360"/>
            <ac:spMk id="8" creationId="{DEAA11EE-7937-6E7E-385D-ADE88AD17DA6}"/>
          </ac:spMkLst>
        </pc:spChg>
        <pc:spChg chg="mod">
          <ac:chgData name="弘瀬美加" userId="1655e510-ccbd-443a-ba10-b90ce80a659d" providerId="ADAL" clId="{94C75BC0-6714-41A3-A9F7-83070409CD9F}" dt="2026-10-02T08:35:39.433" v="15"/>
          <ac:spMkLst>
            <pc:docMk/>
            <pc:sldMk cId="3453867752" sldId="360"/>
            <ac:spMk id="10" creationId="{90FD7235-9BC1-FDF9-9BDE-201AB74DE1A5}"/>
          </ac:spMkLst>
        </pc:spChg>
        <pc:spChg chg="add del mod">
          <ac:chgData name="弘瀬美加" userId="1655e510-ccbd-443a-ba10-b90ce80a659d" providerId="ADAL" clId="{94C75BC0-6714-41A3-A9F7-83070409CD9F}" dt="2026-10-02T08:35:51.075" v="17" actId="478"/>
          <ac:spMkLst>
            <pc:docMk/>
            <pc:sldMk cId="3453867752" sldId="360"/>
            <ac:spMk id="12" creationId="{197A263D-ED4B-76DA-FF41-5D051D3C782F}"/>
          </ac:spMkLst>
        </pc:spChg>
        <pc:spChg chg="add del mod">
          <ac:chgData name="弘瀬美加" userId="1655e510-ccbd-443a-ba10-b90ce80a659d" providerId="ADAL" clId="{94C75BC0-6714-41A3-A9F7-83070409CD9F}" dt="2026-10-02T08:35:51.075" v="17" actId="478"/>
          <ac:spMkLst>
            <pc:docMk/>
            <pc:sldMk cId="3453867752" sldId="360"/>
            <ac:spMk id="14" creationId="{726746F4-A36F-7B40-3CE4-185F7A2312C7}"/>
          </ac:spMkLst>
        </pc:spChg>
        <pc:spChg chg="add del mod">
          <ac:chgData name="弘瀬美加" userId="1655e510-ccbd-443a-ba10-b90ce80a659d" providerId="ADAL" clId="{94C75BC0-6714-41A3-A9F7-83070409CD9F}" dt="2026-10-02T08:35:51.075" v="17" actId="478"/>
          <ac:spMkLst>
            <pc:docMk/>
            <pc:sldMk cId="3453867752" sldId="360"/>
            <ac:spMk id="16" creationId="{8ED5428F-9086-1F25-37F5-47260086B876}"/>
          </ac:spMkLst>
        </pc:spChg>
        <pc:spChg chg="add del mod">
          <ac:chgData name="弘瀬美加" userId="1655e510-ccbd-443a-ba10-b90ce80a659d" providerId="ADAL" clId="{94C75BC0-6714-41A3-A9F7-83070409CD9F}" dt="2026-10-02T08:35:51.075" v="17" actId="478"/>
          <ac:spMkLst>
            <pc:docMk/>
            <pc:sldMk cId="3453867752" sldId="360"/>
            <ac:spMk id="18" creationId="{B6A445CC-E10C-5C4B-0A80-3A1AC3949EE6}"/>
          </ac:spMkLst>
        </pc:spChg>
        <pc:spChg chg="add del mod">
          <ac:chgData name="弘瀬美加" userId="1655e510-ccbd-443a-ba10-b90ce80a659d" providerId="ADAL" clId="{94C75BC0-6714-41A3-A9F7-83070409CD9F}" dt="2026-10-02T08:35:51.075" v="17" actId="478"/>
          <ac:spMkLst>
            <pc:docMk/>
            <pc:sldMk cId="3453867752" sldId="360"/>
            <ac:spMk id="20" creationId="{86A7DAB8-E400-65EE-8D84-38366427ED10}"/>
          </ac:spMkLst>
        </pc:spChg>
        <pc:spChg chg="mod">
          <ac:chgData name="弘瀬美加" userId="1655e510-ccbd-443a-ba10-b90ce80a659d" providerId="ADAL" clId="{94C75BC0-6714-41A3-A9F7-83070409CD9F}" dt="2026-10-02T08:40:58.899" v="75" actId="20577"/>
          <ac:spMkLst>
            <pc:docMk/>
            <pc:sldMk cId="3453867752" sldId="360"/>
            <ac:spMk id="22" creationId="{E19EB0D0-E649-CB65-259F-1DD1AFD69A2F}"/>
          </ac:spMkLst>
        </pc:spChg>
        <pc:spChg chg="add mod">
          <ac:chgData name="弘瀬美加" userId="1655e510-ccbd-443a-ba10-b90ce80a659d" providerId="ADAL" clId="{94C75BC0-6714-41A3-A9F7-83070409CD9F}" dt="2026-10-02T08:37:35.553" v="23" actId="164"/>
          <ac:spMkLst>
            <pc:docMk/>
            <pc:sldMk cId="3453867752" sldId="360"/>
            <ac:spMk id="24" creationId="{81D38A77-841A-4562-12CF-6142037ACD83}"/>
          </ac:spMkLst>
        </pc:spChg>
        <pc:spChg chg="mod">
          <ac:chgData name="弘瀬美加" userId="1655e510-ccbd-443a-ba10-b90ce80a659d" providerId="ADAL" clId="{94C75BC0-6714-41A3-A9F7-83070409CD9F}" dt="2026-10-02T08:36:34.488" v="18"/>
          <ac:spMkLst>
            <pc:docMk/>
            <pc:sldMk cId="3453867752" sldId="360"/>
            <ac:spMk id="28" creationId="{B90CA136-D549-ED74-5A1C-BD8530FA705F}"/>
          </ac:spMkLst>
        </pc:spChg>
        <pc:spChg chg="mod">
          <ac:chgData name="弘瀬美加" userId="1655e510-ccbd-443a-ba10-b90ce80a659d" providerId="ADAL" clId="{94C75BC0-6714-41A3-A9F7-83070409CD9F}" dt="2026-10-02T08:36:34.488" v="18"/>
          <ac:spMkLst>
            <pc:docMk/>
            <pc:sldMk cId="3453867752" sldId="360"/>
            <ac:spMk id="29" creationId="{920F6E92-8DB7-C078-AC54-128EB91286A7}"/>
          </ac:spMkLst>
        </pc:spChg>
        <pc:spChg chg="add del mod">
          <ac:chgData name="弘瀬美加" userId="1655e510-ccbd-443a-ba10-b90ce80a659d" providerId="ADAL" clId="{94C75BC0-6714-41A3-A9F7-83070409CD9F}" dt="2026-10-02T08:40:01.281" v="50" actId="21"/>
          <ac:spMkLst>
            <pc:docMk/>
            <pc:sldMk cId="3453867752" sldId="360"/>
            <ac:spMk id="30" creationId="{C391F57C-07B6-73E8-9073-52923337BA70}"/>
          </ac:spMkLst>
        </pc:spChg>
        <pc:spChg chg="add mod">
          <ac:chgData name="弘瀬美加" userId="1655e510-ccbd-443a-ba10-b90ce80a659d" providerId="ADAL" clId="{94C75BC0-6714-41A3-A9F7-83070409CD9F}" dt="2026-10-02T08:37:35.553" v="23" actId="164"/>
          <ac:spMkLst>
            <pc:docMk/>
            <pc:sldMk cId="3453867752" sldId="360"/>
            <ac:spMk id="32" creationId="{2F3BBC5A-4DCE-86A9-E3D2-E32375ADBE6F}"/>
          </ac:spMkLst>
        </pc:spChg>
        <pc:spChg chg="add mod">
          <ac:chgData name="弘瀬美加" userId="1655e510-ccbd-443a-ba10-b90ce80a659d" providerId="ADAL" clId="{94C75BC0-6714-41A3-A9F7-83070409CD9F}" dt="2026-10-02T08:37:35.553" v="23" actId="164"/>
          <ac:spMkLst>
            <pc:docMk/>
            <pc:sldMk cId="3453867752" sldId="360"/>
            <ac:spMk id="34" creationId="{A8AA8395-D701-E5B5-5C47-7CA8E07619F2}"/>
          </ac:spMkLst>
        </pc:spChg>
        <pc:spChg chg="add mod">
          <ac:chgData name="弘瀬美加" userId="1655e510-ccbd-443a-ba10-b90ce80a659d" providerId="ADAL" clId="{94C75BC0-6714-41A3-A9F7-83070409CD9F}" dt="2026-10-02T08:37:35.553" v="23" actId="164"/>
          <ac:spMkLst>
            <pc:docMk/>
            <pc:sldMk cId="3453867752" sldId="360"/>
            <ac:spMk id="36" creationId="{83E9760B-0B34-027F-BE95-A50F5A0C3DD9}"/>
          </ac:spMkLst>
        </pc:spChg>
        <pc:spChg chg="add mod">
          <ac:chgData name="弘瀬美加" userId="1655e510-ccbd-443a-ba10-b90ce80a659d" providerId="ADAL" clId="{94C75BC0-6714-41A3-A9F7-83070409CD9F}" dt="2026-10-02T08:38:45.280" v="34" actId="164"/>
          <ac:spMkLst>
            <pc:docMk/>
            <pc:sldMk cId="3453867752" sldId="360"/>
            <ac:spMk id="37" creationId="{935650F3-C9C4-7CAA-FB4D-7D4EB45950F1}"/>
          </ac:spMkLst>
        </pc:spChg>
        <pc:spChg chg="add mod">
          <ac:chgData name="弘瀬美加" userId="1655e510-ccbd-443a-ba10-b90ce80a659d" providerId="ADAL" clId="{94C75BC0-6714-41A3-A9F7-83070409CD9F}" dt="2026-10-02T08:38:45.280" v="34" actId="164"/>
          <ac:spMkLst>
            <pc:docMk/>
            <pc:sldMk cId="3453867752" sldId="360"/>
            <ac:spMk id="38" creationId="{88658F22-8867-FCFD-B919-E69C5CD51DCC}"/>
          </ac:spMkLst>
        </pc:spChg>
        <pc:grpChg chg="del">
          <ac:chgData name="弘瀬美加" userId="1655e510-ccbd-443a-ba10-b90ce80a659d" providerId="ADAL" clId="{94C75BC0-6714-41A3-A9F7-83070409CD9F}" dt="2026-10-02T08:40:01.281" v="50" actId="21"/>
          <ac:grpSpMkLst>
            <pc:docMk/>
            <pc:sldMk cId="3453867752" sldId="360"/>
            <ac:grpSpMk id="27" creationId="{53FCA5B4-A397-CD69-AD8B-C031154290F3}"/>
          </ac:grpSpMkLst>
        </pc:grpChg>
        <pc:grpChg chg="add del mod">
          <ac:chgData name="弘瀬美加" userId="1655e510-ccbd-443a-ba10-b90ce80a659d" providerId="ADAL" clId="{94C75BC0-6714-41A3-A9F7-83070409CD9F}" dt="2026-10-02T08:40:01.281" v="50" actId="21"/>
          <ac:grpSpMkLst>
            <pc:docMk/>
            <pc:sldMk cId="3453867752" sldId="360"/>
            <ac:grpSpMk id="39" creationId="{A10FB6DD-E260-DC25-AA14-D87F8133323B}"/>
          </ac:grpSpMkLst>
        </pc:grpChg>
        <pc:grpChg chg="add del mod ord">
          <ac:chgData name="弘瀬美加" userId="1655e510-ccbd-443a-ba10-b90ce80a659d" providerId="ADAL" clId="{94C75BC0-6714-41A3-A9F7-83070409CD9F}" dt="2026-10-02T08:40:01.281" v="50" actId="21"/>
          <ac:grpSpMkLst>
            <pc:docMk/>
            <pc:sldMk cId="3453867752" sldId="360"/>
            <ac:grpSpMk id="40" creationId="{76231072-A1AF-AFB7-1408-ED7F99F1983A}"/>
          </ac:grpSpMkLst>
        </pc:grpChg>
        <pc:picChg chg="del mod ord modCrop">
          <ac:chgData name="弘瀬美加" userId="1655e510-ccbd-443a-ba10-b90ce80a659d" providerId="ADAL" clId="{94C75BC0-6714-41A3-A9F7-83070409CD9F}" dt="2026-10-02T08:40:01.281" v="50" actId="21"/>
          <ac:picMkLst>
            <pc:docMk/>
            <pc:sldMk cId="3453867752" sldId="360"/>
            <ac:picMk id="3" creationId="{E4EB5A8A-74A9-CD83-E687-51AA867537A1}"/>
          </ac:picMkLst>
        </pc:picChg>
        <pc:picChg chg="del mod">
          <ac:chgData name="弘瀬美加" userId="1655e510-ccbd-443a-ba10-b90ce80a659d" providerId="ADAL" clId="{94C75BC0-6714-41A3-A9F7-83070409CD9F}" dt="2026-10-02T08:35:51.075" v="17" actId="478"/>
          <ac:picMkLst>
            <pc:docMk/>
            <pc:sldMk cId="3453867752" sldId="360"/>
            <ac:picMk id="4" creationId="{2BE549A9-907E-219E-9E82-B960103B1F25}"/>
          </ac:picMkLst>
        </pc:picChg>
        <pc:picChg chg="add del mod">
          <ac:chgData name="弘瀬美加" userId="1655e510-ccbd-443a-ba10-b90ce80a659d" providerId="ADAL" clId="{94C75BC0-6714-41A3-A9F7-83070409CD9F}" dt="2026-10-02T08:35:51.075" v="17" actId="478"/>
          <ac:picMkLst>
            <pc:docMk/>
            <pc:sldMk cId="3453867752" sldId="360"/>
            <ac:picMk id="6" creationId="{B77F52A8-97D0-E4F6-5A8C-017393ACBD31}"/>
          </ac:picMkLst>
        </pc:picChg>
        <pc:picChg chg="del mod">
          <ac:chgData name="弘瀬美加" userId="1655e510-ccbd-443a-ba10-b90ce80a659d" providerId="ADAL" clId="{94C75BC0-6714-41A3-A9F7-83070409CD9F}" dt="2026-10-02T08:35:51.075" v="17" actId="478"/>
          <ac:picMkLst>
            <pc:docMk/>
            <pc:sldMk cId="3453867752" sldId="360"/>
            <ac:picMk id="13" creationId="{E942420C-ED1A-901F-3002-EFA5683E1C57}"/>
          </ac:picMkLst>
        </pc:picChg>
        <pc:picChg chg="add del mod">
          <ac:chgData name="弘瀬美加" userId="1655e510-ccbd-443a-ba10-b90ce80a659d" providerId="ADAL" clId="{94C75BC0-6714-41A3-A9F7-83070409CD9F}" dt="2026-10-02T08:35:51.075" v="17" actId="478"/>
          <ac:picMkLst>
            <pc:docMk/>
            <pc:sldMk cId="3453867752" sldId="360"/>
            <ac:picMk id="17" creationId="{1FD2489A-C05E-AD33-2C61-23FD48407CCB}"/>
          </ac:picMkLst>
        </pc:picChg>
        <pc:picChg chg="add del mod">
          <ac:chgData name="弘瀬美加" userId="1655e510-ccbd-443a-ba10-b90ce80a659d" providerId="ADAL" clId="{94C75BC0-6714-41A3-A9F7-83070409CD9F}" dt="2026-10-02T08:40:01.281" v="50" actId="21"/>
          <ac:picMkLst>
            <pc:docMk/>
            <pc:sldMk cId="3453867752" sldId="360"/>
            <ac:picMk id="21" creationId="{7781E263-DFC0-8232-8196-6268985EBE98}"/>
          </ac:picMkLst>
        </pc:picChg>
        <pc:picChg chg="del mod ord">
          <ac:chgData name="弘瀬美加" userId="1655e510-ccbd-443a-ba10-b90ce80a659d" providerId="ADAL" clId="{94C75BC0-6714-41A3-A9F7-83070409CD9F}" dt="2026-10-02T08:40:01.281" v="50" actId="21"/>
          <ac:picMkLst>
            <pc:docMk/>
            <pc:sldMk cId="3453867752" sldId="360"/>
            <ac:picMk id="25" creationId="{EF9F8D11-EA8C-020E-4BB9-4D179CE4CA85}"/>
          </ac:picMkLst>
        </pc:picChg>
        <pc:picChg chg="del mod">
          <ac:chgData name="弘瀬美加" userId="1655e510-ccbd-443a-ba10-b90ce80a659d" providerId="ADAL" clId="{94C75BC0-6714-41A3-A9F7-83070409CD9F}" dt="2026-10-02T08:40:01.281" v="50" actId="21"/>
          <ac:picMkLst>
            <pc:docMk/>
            <pc:sldMk cId="3453867752" sldId="360"/>
            <ac:picMk id="26" creationId="{97467880-B1D0-51E7-F177-2436BD804692}"/>
          </ac:picMkLst>
        </pc:picChg>
        <pc:picChg chg="mod">
          <ac:chgData name="弘瀬美加" userId="1655e510-ccbd-443a-ba10-b90ce80a659d" providerId="ADAL" clId="{94C75BC0-6714-41A3-A9F7-83070409CD9F}" dt="2026-10-02T08:37:35.553" v="23" actId="164"/>
          <ac:picMkLst>
            <pc:docMk/>
            <pc:sldMk cId="3453867752" sldId="360"/>
            <ac:picMk id="31" creationId="{621FD84E-BCB2-7A18-7C25-3CF78DFB1F08}"/>
          </ac:picMkLst>
        </pc:picChg>
        <pc:picChg chg="mod">
          <ac:chgData name="弘瀬美加" userId="1655e510-ccbd-443a-ba10-b90ce80a659d" providerId="ADAL" clId="{94C75BC0-6714-41A3-A9F7-83070409CD9F}" dt="2026-10-02T08:37:35.553" v="23" actId="164"/>
          <ac:picMkLst>
            <pc:docMk/>
            <pc:sldMk cId="3453867752" sldId="360"/>
            <ac:picMk id="33" creationId="{8769D460-AC6E-DE63-53EF-0E9C6D7923D8}"/>
          </ac:picMkLst>
        </pc:picChg>
        <pc:picChg chg="mod">
          <ac:chgData name="弘瀬美加" userId="1655e510-ccbd-443a-ba10-b90ce80a659d" providerId="ADAL" clId="{94C75BC0-6714-41A3-A9F7-83070409CD9F}" dt="2026-10-02T08:37:35.553" v="23" actId="164"/>
          <ac:picMkLst>
            <pc:docMk/>
            <pc:sldMk cId="3453867752" sldId="360"/>
            <ac:picMk id="35" creationId="{25887076-CFE0-0E8D-7C39-0DBDCCE7247E}"/>
          </ac:picMkLst>
        </pc:picChg>
        <pc:picChg chg="add mod">
          <ac:chgData name="弘瀬美加" userId="1655e510-ccbd-443a-ba10-b90ce80a659d" providerId="ADAL" clId="{94C75BC0-6714-41A3-A9F7-83070409CD9F}" dt="2026-10-02T08:40:27.715" v="55" actId="14100"/>
          <ac:picMkLst>
            <pc:docMk/>
            <pc:sldMk cId="3453867752" sldId="360"/>
            <ac:picMk id="42" creationId="{21F553D1-D21E-EA5F-2BA7-2A29C7B985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F6BCA-0C8D-9DC6-3847-1C4F8E13D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10AC9B6-1D9E-488F-52BD-CD2E66A85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F499539-382B-C9DE-9C93-6185DED67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28D8439-9DBF-3E22-07CB-44AC83CC8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568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8275-C965-1BA3-B2BD-1D5C2AB1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7FF7129-192E-3539-A680-0C2FE6CC5FC4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1D47C0F8-B123-6BFF-9438-DB6D157BE295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2397585-F2B7-1E40-1199-E0EE3FC6EAB4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19EB0D0-E649-CB65-259F-1DD1AFD69A2F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25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9B0F488-153C-70E7-D1B0-5DED185FD15B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4691219-500C-A86C-8B0D-D464FB9E2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21F553D1-D21E-EA5F-2BA7-2A29C7B98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7970915" cy="823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67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FDB94C-10CF-4176-9ACC-72FE33C490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BE8663-1195-4BFA-B3B3-B0296C905752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  <ds:schemaRef ds:uri="http://schemas.microsoft.com/office/2006/metadata/properties"/>
    <ds:schemaRef ds:uri="aa497eed-f72d-442f-adf5-cc88fbf9cce6"/>
    <ds:schemaRef ds:uri="ccc50300-c016-41b3-baf7-1f053ea3de5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21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6</cp:revision>
  <cp:lastPrinted>2026-09-14T08:12:28Z</cp:lastPrinted>
  <dcterms:created xsi:type="dcterms:W3CDTF">2022-02-20T16:12:08Z</dcterms:created>
  <dcterms:modified xsi:type="dcterms:W3CDTF">2026-10-02T08:41:06Z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