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4C08"/>
    <a:srgbClr val="FA4700"/>
    <a:srgbClr val="FC4810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4" d="100"/>
          <a:sy n="54" d="100"/>
        </p:scale>
        <p:origin x="26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custSel addSld delSld modSld sldOrd">
      <pc:chgData name="弘瀬美加" userId="1655e510-ccbd-443a-ba10-b90ce80a659d" providerId="ADAL" clId="{94C75BC0-6714-41A3-A9F7-83070409CD9F}" dt="2026-10-16T23:27:28.702" v="90" actId="478"/>
      <pc:docMkLst>
        <pc:docMk/>
      </pc:docMkLst>
      <pc:sldChg chg="addSp delSp modSp mod ord">
        <pc:chgData name="弘瀬美加" userId="1655e510-ccbd-443a-ba10-b90ce80a659d" providerId="ADAL" clId="{94C75BC0-6714-41A3-A9F7-83070409CD9F}" dt="2026-10-16T23:27:28.702" v="90" actId="478"/>
        <pc:sldMkLst>
          <pc:docMk/>
          <pc:sldMk cId="4020547404" sldId="261"/>
        </pc:sldMkLst>
        <pc:spChg chg="mod">
          <ac:chgData name="弘瀬美加" userId="1655e510-ccbd-443a-ba10-b90ce80a659d" providerId="ADAL" clId="{94C75BC0-6714-41A3-A9F7-83070409CD9F}" dt="2026-10-02T07:57:26.282" v="12" actId="20577"/>
          <ac:spMkLst>
            <pc:docMk/>
            <pc:sldMk cId="4020547404" sldId="261"/>
            <ac:spMk id="9" creationId="{FFEA3897-FFEA-9330-82AB-4DD237498A66}"/>
          </ac:spMkLst>
        </pc:spChg>
        <pc:picChg chg="add del mod">
          <ac:chgData name="弘瀬美加" userId="1655e510-ccbd-443a-ba10-b90ce80a659d" providerId="ADAL" clId="{94C75BC0-6714-41A3-A9F7-83070409CD9F}" dt="2026-10-15T05:14:04.130" v="82" actId="21"/>
          <ac:picMkLst>
            <pc:docMk/>
            <pc:sldMk cId="4020547404" sldId="261"/>
            <ac:picMk id="11" creationId="{578219C2-923C-4219-8A65-10A4542AFD06}"/>
          </ac:picMkLst>
        </pc:picChg>
        <pc:picChg chg="add del mod">
          <ac:chgData name="弘瀬美加" userId="1655e510-ccbd-443a-ba10-b90ce80a659d" providerId="ADAL" clId="{94C75BC0-6714-41A3-A9F7-83070409CD9F}" dt="2026-10-16T23:27:28.702" v="90" actId="478"/>
          <ac:picMkLst>
            <pc:docMk/>
            <pc:sldMk cId="4020547404" sldId="261"/>
            <ac:picMk id="11" creationId="{5C2F2514-217F-25F9-2A92-BEFE8AD79BE2}"/>
          </ac:picMkLst>
        </pc:picChg>
        <pc:picChg chg="add mod">
          <ac:chgData name="弘瀬美加" userId="1655e510-ccbd-443a-ba10-b90ce80a659d" providerId="ADAL" clId="{94C75BC0-6714-41A3-A9F7-83070409CD9F}" dt="2026-10-15T05:14:29.995" v="86" actId="14100"/>
          <ac:picMkLst>
            <pc:docMk/>
            <pc:sldMk cId="4020547404" sldId="261"/>
            <ac:picMk id="13" creationId="{A137E58F-08F4-79DE-62F9-EF39350D2F94}"/>
          </ac:picMkLst>
        </pc:picChg>
        <pc:picChg chg="add del mod">
          <ac:chgData name="弘瀬美加" userId="1655e510-ccbd-443a-ba10-b90ce80a659d" providerId="ADAL" clId="{94C75BC0-6714-41A3-A9F7-83070409CD9F}" dt="2026-10-15T05:14:04.130" v="82" actId="21"/>
          <ac:picMkLst>
            <pc:docMk/>
            <pc:sldMk cId="4020547404" sldId="261"/>
            <ac:picMk id="14" creationId="{0A3FA656-3338-8541-2A28-7F952609EEE5}"/>
          </ac:picMkLst>
        </pc:picChg>
        <pc:picChg chg="add mod">
          <ac:chgData name="弘瀬美加" userId="1655e510-ccbd-443a-ba10-b90ce80a659d" providerId="ADAL" clId="{94C75BC0-6714-41A3-A9F7-83070409CD9F}" dt="2026-10-15T05:14:29.995" v="86" actId="14100"/>
          <ac:picMkLst>
            <pc:docMk/>
            <pc:sldMk cId="4020547404" sldId="261"/>
            <ac:picMk id="16" creationId="{0248704E-6983-D738-4E7D-AD390AC8699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FC4A0-FB7B-7FC8-C731-29CF7455A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E5E01FE2-B932-BB5B-6A43-E2E83B6F2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B92C245-8AFC-25A3-1D24-2F53F8F4320E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DE032E1E-A8C9-1AE6-AB65-30C84660546F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4D68B9E1-DDDF-7F17-FC87-FD2C77C32DED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732098F1-5443-5705-D5D9-8EE1014BDD69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4738B868-8FA1-73C4-DE02-0D13F46DF8FE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FFEA3897-FFEA-9330-82AB-4DD237498A66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12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24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木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3B8EFCB2-0178-10BC-0E86-451367F2A8FC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614A86EF-2640-6793-5441-CDB308BB6B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A137E58F-08F4-79DE-62F9-EF39350D2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26430" y="72766"/>
            <a:ext cx="7876842" cy="8336222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248704E-6983-D738-4E7D-AD390AC869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092" y="251964"/>
            <a:ext cx="2156398" cy="77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547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9F8E1E-E21D-48C3-8829-58CA2D3BF1AB}">
  <ds:schemaRefs>
    <ds:schemaRef ds:uri="http://purl.org/dc/elements/1.1/"/>
    <ds:schemaRef ds:uri="http://www.w3.org/XML/1998/namespace"/>
    <ds:schemaRef ds:uri="http://schemas.microsoft.com/office/2006/documentManagement/types"/>
    <ds:schemaRef ds:uri="ccc50300-c016-41b3-baf7-1f053ea3de53"/>
    <ds:schemaRef ds:uri="http://schemas.microsoft.com/office/2006/metadata/properties"/>
    <ds:schemaRef ds:uri="aa497eed-f72d-442f-adf5-cc88fbf9cce6"/>
    <ds:schemaRef ds:uri="http://purl.org/dc/dcmitype/"/>
    <ds:schemaRef ds:uri="http://schemas.microsoft.com/office/infopath/2007/PartnerControls"/>
    <ds:schemaRef ds:uri="http://purl.org/dc/terms/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6BB677E0-AFE8-4E97-8260-FAE66CB28ACF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B1E69BF-5159-4CD2-8D78-EEB02A5397F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2</cp:revision>
  <cp:lastPrinted>2025-12-01T13:59:01Z</cp:lastPrinted>
  <dcterms:created xsi:type="dcterms:W3CDTF">2022-02-20T16:12:08Z</dcterms:created>
  <dcterms:modified xsi:type="dcterms:W3CDTF">2026-10-16T23:27:33Z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