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sldIdLst>
    <p:sldId id="347" r:id="rId5"/>
  </p:sldIdLst>
  <p:sldSz cx="6858000" cy="9906000" type="A4"/>
  <p:notesSz cx="6799263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9900"/>
    <a:srgbClr val="339933"/>
    <a:srgbClr val="009900"/>
    <a:srgbClr val="00CC00"/>
    <a:srgbClr val="33CC33"/>
    <a:srgbClr val="839D23"/>
    <a:srgbClr val="CCFF33"/>
    <a:srgbClr val="FFFF00"/>
    <a:srgbClr val="FFFF66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4" d="100"/>
          <a:sy n="54" d="100"/>
        </p:scale>
        <p:origin x="267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弘瀬美加" userId="1655e510-ccbd-443a-ba10-b90ce80a659d" providerId="ADAL" clId="{94C75BC0-6714-41A3-A9F7-83070409CD9F}"/>
    <pc:docChg chg="modSld">
      <pc:chgData name="弘瀬美加" userId="1655e510-ccbd-443a-ba10-b90ce80a659d" providerId="ADAL" clId="{94C75BC0-6714-41A3-A9F7-83070409CD9F}" dt="2026-10-02T07:55:35.022" v="7" actId="20577"/>
      <pc:docMkLst>
        <pc:docMk/>
      </pc:docMkLst>
      <pc:sldChg chg="modSp mod">
        <pc:chgData name="弘瀬美加" userId="1655e510-ccbd-443a-ba10-b90ce80a659d" providerId="ADAL" clId="{94C75BC0-6714-41A3-A9F7-83070409CD9F}" dt="2026-10-02T07:55:35.022" v="7" actId="20577"/>
        <pc:sldMkLst>
          <pc:docMk/>
          <pc:sldMk cId="3643620619" sldId="347"/>
        </pc:sldMkLst>
        <pc:spChg chg="mod">
          <ac:chgData name="弘瀬美加" userId="1655e510-ccbd-443a-ba10-b90ce80a659d" providerId="ADAL" clId="{94C75BC0-6714-41A3-A9F7-83070409CD9F}" dt="2026-10-02T07:55:35.022" v="7" actId="20577"/>
          <ac:spMkLst>
            <pc:docMk/>
            <pc:sldMk cId="3643620619" sldId="347"/>
            <ac:spMk id="11" creationId="{FDC98646-9CF8-3E23-68D4-4D3F6A036251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26180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A9B0E-96EB-43BB-AB93-DBEC7BE886CF}" type="datetimeFigureOut">
              <a:rPr kumimoji="1" lang="ja-JP" altLang="en-US" smtClean="0"/>
              <a:t>2026/10/2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A70D3-EA99-45D1-A9CE-37872A47862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475275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84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160" userDrawn="1">
          <p15:clr>
            <a:srgbClr val="F26B43"/>
          </p15:clr>
        </p15:guide>
        <p15:guide id="2" orient="horz" pos="3120" userDrawn="1">
          <p15:clr>
            <a:srgbClr val="F26B43"/>
          </p15:clr>
        </p15:guide>
        <p15:guide id="3" orient="horz" userDrawn="1">
          <p15:clr>
            <a:srgbClr val="F26B43"/>
          </p15:clr>
        </p15:guide>
        <p15:guide id="4" orient="horz" pos="6240" userDrawn="1">
          <p15:clr>
            <a:srgbClr val="F26B43"/>
          </p15:clr>
        </p15:guide>
        <p15:guide id="5" orient="horz" pos="5184" userDrawn="1">
          <p15:clr>
            <a:srgbClr val="5ACBF0"/>
          </p15:clr>
        </p15:guide>
        <p15:guide id="6" orient="horz" pos="2598" userDrawn="1">
          <p15:clr>
            <a:srgbClr val="5ACBF0"/>
          </p15:clr>
        </p15:guide>
        <p15:guide id="7" orient="horz" pos="5297" userDrawn="1">
          <p15:clr>
            <a:srgbClr val="9FCC3B"/>
          </p15:clr>
        </p15:guide>
        <p15:guide id="8" orient="horz" pos="6114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070615-E691-C974-9A74-F1D267BE8A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CE2B6607-E4D3-D0E3-E758-50460C7D4277}"/>
              </a:ext>
            </a:extLst>
          </p:cNvPr>
          <p:cNvSpPr/>
          <p:nvPr/>
        </p:nvSpPr>
        <p:spPr>
          <a:xfrm>
            <a:off x="-15359" y="0"/>
            <a:ext cx="6873359" cy="84089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6" name="Picture 2" descr="コリスライブ | シニア向けオンラインレク">
            <a:extLst>
              <a:ext uri="{FF2B5EF4-FFF2-40B4-BE49-F238E27FC236}">
                <a16:creationId xmlns:a16="http://schemas.microsoft.com/office/drawing/2014/main" id="{D9B5B900-1868-6EA8-CB4D-649D052E86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7324" y="9472311"/>
            <a:ext cx="1622411" cy="399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80DB2CF2-1853-2283-7B6B-A46B97EA7B59}"/>
              </a:ext>
            </a:extLst>
          </p:cNvPr>
          <p:cNvGrpSpPr/>
          <p:nvPr/>
        </p:nvGrpSpPr>
        <p:grpSpPr>
          <a:xfrm>
            <a:off x="0" y="8218358"/>
            <a:ext cx="6864764" cy="1687642"/>
            <a:chOff x="0" y="8218358"/>
            <a:chExt cx="6864764" cy="1687642"/>
          </a:xfrm>
        </p:grpSpPr>
        <p:sp>
          <p:nvSpPr>
            <p:cNvPr id="8" name="正方形/長方形 7">
              <a:extLst>
                <a:ext uri="{FF2B5EF4-FFF2-40B4-BE49-F238E27FC236}">
                  <a16:creationId xmlns:a16="http://schemas.microsoft.com/office/drawing/2014/main" id="{B97C9F67-C471-A86C-A0E4-17235C26BC6E}"/>
                </a:ext>
              </a:extLst>
            </p:cNvPr>
            <p:cNvSpPr/>
            <p:nvPr/>
          </p:nvSpPr>
          <p:spPr>
            <a:xfrm>
              <a:off x="0" y="8218358"/>
              <a:ext cx="6849775" cy="168764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grpSp>
          <p:nvGrpSpPr>
            <p:cNvPr id="9" name="グループ化 8">
              <a:extLst>
                <a:ext uri="{FF2B5EF4-FFF2-40B4-BE49-F238E27FC236}">
                  <a16:creationId xmlns:a16="http://schemas.microsoft.com/office/drawing/2014/main" id="{A6C72767-4FBC-D10D-A505-56B120045187}"/>
                </a:ext>
              </a:extLst>
            </p:cNvPr>
            <p:cNvGrpSpPr/>
            <p:nvPr/>
          </p:nvGrpSpPr>
          <p:grpSpPr>
            <a:xfrm>
              <a:off x="14989" y="8391112"/>
              <a:ext cx="6849775" cy="959393"/>
              <a:chOff x="-1" y="8421092"/>
              <a:chExt cx="6849775" cy="959393"/>
            </a:xfrm>
          </p:grpSpPr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1C75E6D3-D24A-A051-D140-B5991616C168}"/>
                  </a:ext>
                </a:extLst>
              </p:cNvPr>
              <p:cNvSpPr txBox="1"/>
              <p:nvPr/>
            </p:nvSpPr>
            <p:spPr>
              <a:xfrm>
                <a:off x="-1" y="8421092"/>
                <a:ext cx="6849775" cy="4258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2167" b="1" dirty="0">
                    <a:latin typeface="Hiragino Kaku Gothic Pro W3" panose="020B0300000000000000" pitchFamily="34" charset="-128"/>
                    <a:ea typeface="Hiragino Kaku Gothic Pro W3" panose="020B0300000000000000" pitchFamily="34" charset="-128"/>
                  </a:rPr>
                  <a:t>開催日時</a:t>
                </a:r>
              </a:p>
            </p:txBody>
          </p:sp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FDC98646-9CF8-3E23-68D4-4D3F6A036251}"/>
                  </a:ext>
                </a:extLst>
              </p:cNvPr>
              <p:cNvSpPr txBox="1"/>
              <p:nvPr/>
            </p:nvSpPr>
            <p:spPr>
              <a:xfrm>
                <a:off x="-1" y="8721394"/>
                <a:ext cx="6838699" cy="6590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en-US" altLang="ja-JP" sz="3683" b="1" dirty="0">
                    <a:latin typeface="Hiragino Kaku Gothic Pro W3" panose="020B0300000000000000" pitchFamily="34" charset="-128"/>
                    <a:ea typeface="Hiragino Kaku Gothic Pro W3" panose="020B0300000000000000" pitchFamily="34" charset="-128"/>
                  </a:rPr>
                  <a:t>2026</a:t>
                </a:r>
                <a:r>
                  <a:rPr kumimoji="1" lang="ja-JP" altLang="en-US" sz="3683" b="1" dirty="0">
                    <a:latin typeface="Hiragino Kaku Gothic Pro W3" panose="020B0300000000000000" pitchFamily="34" charset="-128"/>
                    <a:ea typeface="Hiragino Kaku Gothic Pro W3" panose="020B0300000000000000" pitchFamily="34" charset="-128"/>
                  </a:rPr>
                  <a:t>年</a:t>
                </a:r>
                <a:r>
                  <a:rPr kumimoji="1" lang="en-US" altLang="ja-JP" sz="3683" b="1" dirty="0">
                    <a:latin typeface="Hiragino Kaku Gothic Pro W3" panose="020B0300000000000000" pitchFamily="34" charset="-128"/>
                    <a:ea typeface="Hiragino Kaku Gothic Pro W3" panose="020B0300000000000000" pitchFamily="34" charset="-128"/>
                  </a:rPr>
                  <a:t>12</a:t>
                </a:r>
                <a:r>
                  <a:rPr kumimoji="1" lang="ja-JP" altLang="en-US" sz="3683" b="1" dirty="0">
                    <a:latin typeface="Hiragino Kaku Gothic Pro W3" panose="020B0300000000000000" pitchFamily="34" charset="-128"/>
                    <a:ea typeface="Hiragino Kaku Gothic Pro W3" panose="020B0300000000000000" pitchFamily="34" charset="-128"/>
                  </a:rPr>
                  <a:t>月</a:t>
                </a:r>
                <a:r>
                  <a:rPr kumimoji="1" lang="en-US" altLang="ja-JP" sz="3683" b="1">
                    <a:latin typeface="Hiragino Kaku Gothic Pro W3" panose="020B0300000000000000" pitchFamily="34" charset="-128"/>
                    <a:ea typeface="Hiragino Kaku Gothic Pro W3" panose="020B0300000000000000" pitchFamily="34" charset="-128"/>
                  </a:rPr>
                  <a:t>23</a:t>
                </a:r>
                <a:r>
                  <a:rPr kumimoji="1" lang="ja-JP" altLang="en-US" sz="3683" b="1">
                    <a:latin typeface="Hiragino Kaku Gothic Pro W3" panose="020B0300000000000000" pitchFamily="34" charset="-128"/>
                    <a:ea typeface="Hiragino Kaku Gothic Pro W3" panose="020B0300000000000000" pitchFamily="34" charset="-128"/>
                  </a:rPr>
                  <a:t>日</a:t>
                </a:r>
                <a:r>
                  <a:rPr kumimoji="1" lang="en-US" altLang="ja-JP" sz="3683" b="1" dirty="0">
                    <a:latin typeface="Hiragino Kaku Gothic Pro W3" panose="020B0300000000000000" pitchFamily="34" charset="-128"/>
                    <a:ea typeface="Hiragino Kaku Gothic Pro W3" panose="020B0300000000000000" pitchFamily="34" charset="-128"/>
                  </a:rPr>
                  <a:t>(</a:t>
                </a:r>
                <a:r>
                  <a:rPr kumimoji="1" lang="ja-JP" altLang="en-US" sz="3683" b="1" dirty="0">
                    <a:latin typeface="Hiragino Kaku Gothic Pro W3" panose="020B0300000000000000" pitchFamily="34" charset="-128"/>
                    <a:ea typeface="Hiragino Kaku Gothic Pro W3" panose="020B0300000000000000" pitchFamily="34" charset="-128"/>
                  </a:rPr>
                  <a:t>水</a:t>
                </a:r>
                <a:r>
                  <a:rPr kumimoji="1" lang="en-US" altLang="ja-JP" sz="3683" b="1" dirty="0">
                    <a:latin typeface="Hiragino Kaku Gothic Pro W3" panose="020B0300000000000000" pitchFamily="34" charset="-128"/>
                    <a:ea typeface="Hiragino Kaku Gothic Pro W3" panose="020B0300000000000000" pitchFamily="34" charset="-128"/>
                  </a:rPr>
                  <a:t>)</a:t>
                </a:r>
                <a:endParaRPr kumimoji="1" lang="ja-JP" altLang="en-US" sz="3683" b="1" dirty="0">
                  <a:latin typeface="Hiragino Kaku Gothic Pro W3" panose="020B0300000000000000" pitchFamily="34" charset="-128"/>
                  <a:ea typeface="Hiragino Kaku Gothic Pro W3" panose="020B0300000000000000" pitchFamily="34" charset="-128"/>
                </a:endParaRPr>
              </a:p>
            </p:txBody>
          </p:sp>
        </p:grpSp>
      </p:grpSp>
      <p:pic>
        <p:nvPicPr>
          <p:cNvPr id="7" name="Picture 2" descr="コリスライブ | シニア向けオンラインレク">
            <a:extLst>
              <a:ext uri="{FF2B5EF4-FFF2-40B4-BE49-F238E27FC236}">
                <a16:creationId xmlns:a16="http://schemas.microsoft.com/office/drawing/2014/main" id="{300511F4-BB5F-C5CF-5C78-F5E533EC29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6288" y="9490972"/>
            <a:ext cx="1622411" cy="399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01F98986-182E-8345-AC82-0A1DB1F88755}"/>
              </a:ext>
            </a:extLst>
          </p:cNvPr>
          <p:cNvSpPr txBox="1"/>
          <p:nvPr/>
        </p:nvSpPr>
        <p:spPr>
          <a:xfrm>
            <a:off x="-30040" y="9197384"/>
            <a:ext cx="68497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708" b="1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午後</a:t>
            </a:r>
            <a:r>
              <a:rPr kumimoji="1" lang="en-US" altLang="ja-JP" sz="2800" b="1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3</a:t>
            </a:r>
            <a:r>
              <a:rPr kumimoji="1" lang="ja-JP" altLang="en-US" sz="2708" b="1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時</a:t>
            </a:r>
            <a:r>
              <a:rPr kumimoji="1" lang="en-US" altLang="ja-JP" sz="2708" b="1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15</a:t>
            </a:r>
            <a:r>
              <a:rPr kumimoji="1" lang="ja-JP" altLang="en-US" sz="2708" b="1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分～午後</a:t>
            </a:r>
            <a:r>
              <a:rPr kumimoji="1" lang="en-US" altLang="ja-JP" sz="2800" b="1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3</a:t>
            </a:r>
            <a:r>
              <a:rPr kumimoji="1" lang="ja-JP" altLang="en-US" sz="2708" b="1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時</a:t>
            </a:r>
            <a:r>
              <a:rPr kumimoji="1" lang="en-US" altLang="ja-JP" sz="2708" b="1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45</a:t>
            </a:r>
            <a:r>
              <a:rPr kumimoji="1" lang="ja-JP" altLang="en-US" sz="2708" b="1" dirty="0"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分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56255EF7-82F5-FF68-4344-DB1E17E12D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32486" y="-18661"/>
            <a:ext cx="7219069" cy="8202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36206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9F5F022BB60044085833BC67A9EC4E1" ma:contentTypeVersion="19" ma:contentTypeDescription="新しいドキュメントを作成します。" ma:contentTypeScope="" ma:versionID="9f12cf6de7ee3ca16ae47081e4a06ff5">
  <xsd:schema xmlns:xsd="http://www.w3.org/2001/XMLSchema" xmlns:xs="http://www.w3.org/2001/XMLSchema" xmlns:p="http://schemas.microsoft.com/office/2006/metadata/properties" xmlns:ns2="aa497eed-f72d-442f-adf5-cc88fbf9cce6" xmlns:ns3="ccc50300-c016-41b3-baf7-1f053ea3de53" targetNamespace="http://schemas.microsoft.com/office/2006/metadata/properties" ma:root="true" ma:fieldsID="0920b095259d2a726c1674a6898666c2" ns2:_="" ns3:_="">
    <xsd:import namespace="aa497eed-f72d-442f-adf5-cc88fbf9cce6"/>
    <xsd:import namespace="ccc50300-c016-41b3-baf7-1f053ea3de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97eed-f72d-442f-adf5-cc88fbf9cc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6a5cffce-6c33-4680-ac84-0ac7a4f179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50300-c016-41b3-baf7-1f053ea3de5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855a181-ea05-460e-b802-33546dcac796}" ma:internalName="TaxCatchAll" ma:showField="CatchAllData" ma:web="ccc50300-c016-41b3-baf7-1f053ea3de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497eed-f72d-442f-adf5-cc88fbf9cce6">
      <Terms xmlns="http://schemas.microsoft.com/office/infopath/2007/PartnerControls"/>
    </lcf76f155ced4ddcb4097134ff3c332f>
    <TaxCatchAll xmlns="ccc50300-c016-41b3-baf7-1f053ea3de53" xsi:nil="true"/>
  </documentManagement>
</p:properties>
</file>

<file path=customXml/itemProps1.xml><?xml version="1.0" encoding="utf-8"?>
<ds:datastoreItem xmlns:ds="http://schemas.openxmlformats.org/officeDocument/2006/customXml" ds:itemID="{91812826-1197-4E61-B462-8930E42DF5E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6AD34C7-D7E8-4CB5-8310-8F7B2160C3B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a497eed-f72d-442f-adf5-cc88fbf9cce6"/>
    <ds:schemaRef ds:uri="ccc50300-c016-41b3-baf7-1f053ea3de5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E940E97-6B7F-4248-9C2A-28EC6C45363E}">
  <ds:schemaRefs>
    <ds:schemaRef ds:uri="aa497eed-f72d-442f-adf5-cc88fbf9cce6"/>
    <ds:schemaRef ds:uri="ccc50300-c016-41b3-baf7-1f053ea3de53"/>
    <ds:schemaRef ds:uri="http://schemas.microsoft.com/office/2006/documentManagement/types"/>
    <ds:schemaRef ds:uri="http://purl.org/dc/terms/"/>
    <ds:schemaRef ds:uri="http://schemas.microsoft.com/office/2006/metadata/properties"/>
    <ds:schemaRef ds:uri="http://schemas.microsoft.com/office/infopath/2007/PartnerControls"/>
    <ds:schemaRef ds:uri="http://www.w3.org/XML/1998/namespace"/>
    <ds:schemaRef ds:uri="http://purl.org/dc/elements/1.1/"/>
    <ds:schemaRef ds:uri="http://schemas.openxmlformats.org/package/2006/metadata/core-properties"/>
    <ds:schemaRef ds:uri="http://purl.org/dc/dcmitype/"/>
  </ds:schemaRefs>
</ds:datastoreItem>
</file>

<file path=docMetadata/LabelInfo.xml><?xml version="1.0" encoding="utf-8"?>
<clbl:labelList xmlns:clbl="http://schemas.microsoft.com/office/2020/mipLabelMetadata">
  <clbl:label id="{5608cd3c-7d84-4c0f-bc42-7b1734e76a06}" enabled="0" method="" siteId="{5608cd3c-7d84-4c0f-bc42-7b1734e76a0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</TotalTime>
  <Words>22</Words>
  <Application>Microsoft Office PowerPoint</Application>
  <PresentationFormat>A4 210 x 297 mm</PresentationFormat>
  <Paragraphs>3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Hiragino Kaku Gothic Pro W3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K. Natsuo</dc:creator>
  <cp:lastModifiedBy>弘瀬美加</cp:lastModifiedBy>
  <cp:revision>14</cp:revision>
  <cp:lastPrinted>2024-03-27T07:08:11Z</cp:lastPrinted>
  <dcterms:created xsi:type="dcterms:W3CDTF">2022-02-20T16:12:08Z</dcterms:created>
  <dcterms:modified xsi:type="dcterms:W3CDTF">2026-10-02T07:55:39Z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0x01010009F5F022BB60044085833BC67A9EC4E1</vt:lpwstr>
  </property>
  <property fmtid="{D5CDD505-2E9C-101B-9397-08002B2CF9AE}" pid="3" name="MediaServiceImageTags">
    <vt:lpwstr/>
  </property>
</Properties>
</file>