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34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736"/>
    <a:srgbClr val="669900"/>
    <a:srgbClr val="339933"/>
    <a:srgbClr val="009900"/>
    <a:srgbClr val="00CC00"/>
    <a:srgbClr val="33CC33"/>
    <a:srgbClr val="839D23"/>
    <a:srgbClr val="CCFF33"/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6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modSld">
      <pc:chgData name="弘瀬美加" userId="1655e510-ccbd-443a-ba10-b90ce80a659d" providerId="ADAL" clId="{94C75BC0-6714-41A3-A9F7-83070409CD9F}" dt="2026-10-02T07:53:23.859" v="9" actId="20577"/>
      <pc:docMkLst>
        <pc:docMk/>
      </pc:docMkLst>
      <pc:sldChg chg="modSp mod">
        <pc:chgData name="弘瀬美加" userId="1655e510-ccbd-443a-ba10-b90ce80a659d" providerId="ADAL" clId="{94C75BC0-6714-41A3-A9F7-83070409CD9F}" dt="2026-10-02T07:53:23.859" v="9" actId="20577"/>
        <pc:sldMkLst>
          <pc:docMk/>
          <pc:sldMk cId="1520744523" sldId="345"/>
        </pc:sldMkLst>
        <pc:spChg chg="mod">
          <ac:chgData name="弘瀬美加" userId="1655e510-ccbd-443a-ba10-b90ce80a659d" providerId="ADAL" clId="{94C75BC0-6714-41A3-A9F7-83070409CD9F}" dt="2026-10-02T07:53:23.859" v="9" actId="20577"/>
          <ac:spMkLst>
            <pc:docMk/>
            <pc:sldMk cId="1520744523" sldId="345"/>
            <ac:spMk id="11" creationId="{F9CCE1F1-57B6-A10C-DDD1-D4750A7E24A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38852F-DC13-4F7A-A5A4-F875869E840B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0C57A1-5CAA-4FB2-AAFA-BBC9A0057AD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5427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0C57A1-5CAA-4FB2-AAFA-BBC9A0057AD1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480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5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A26C80-77CC-FA58-0FC9-327A70DBD43F}"/>
              </a:ext>
            </a:extLst>
          </p:cNvPr>
          <p:cNvSpPr/>
          <p:nvPr/>
        </p:nvSpPr>
        <p:spPr>
          <a:xfrm>
            <a:off x="-15359" y="0"/>
            <a:ext cx="6873359" cy="840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Picture 2" descr="コリスライブ | シニア向けオンラインレク">
            <a:extLst>
              <a:ext uri="{FF2B5EF4-FFF2-40B4-BE49-F238E27FC236}">
                <a16:creationId xmlns:a16="http://schemas.microsoft.com/office/drawing/2014/main" id="{5A15F4C4-394A-0646-8486-221E45C20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324" y="9472311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A3B73D-0032-3B4B-09E6-B142F5C7601D}"/>
              </a:ext>
            </a:extLst>
          </p:cNvPr>
          <p:cNvGrpSpPr/>
          <p:nvPr/>
        </p:nvGrpSpPr>
        <p:grpSpPr>
          <a:xfrm>
            <a:off x="0" y="8218358"/>
            <a:ext cx="6864764" cy="1687642"/>
            <a:chOff x="0" y="8218358"/>
            <a:chExt cx="6864764" cy="1687642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265B5FBC-297F-7458-6189-713A41C399A3}"/>
                </a:ext>
              </a:extLst>
            </p:cNvPr>
            <p:cNvGrpSpPr/>
            <p:nvPr/>
          </p:nvGrpSpPr>
          <p:grpSpPr>
            <a:xfrm>
              <a:off x="0" y="8218358"/>
              <a:ext cx="6864764" cy="1687642"/>
              <a:chOff x="0" y="8218358"/>
              <a:chExt cx="6864764" cy="1687642"/>
            </a:xfrm>
          </p:grpSpPr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0BD75A87-1998-B9E9-7BA8-4EA3FE036051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CF608335-7414-7EE5-0CD2-75BB8DB6D4D2}"/>
                  </a:ext>
                </a:extLst>
              </p:cNvPr>
              <p:cNvGrpSpPr/>
              <p:nvPr/>
            </p:nvGrpSpPr>
            <p:grpSpPr>
              <a:xfrm>
                <a:off x="8225" y="8391112"/>
                <a:ext cx="6856539" cy="1314863"/>
                <a:chOff x="-6765" y="8421092"/>
                <a:chExt cx="6856539" cy="1314863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C5E95C9F-AB80-E30A-DB36-209BD945EFC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F9CCE1F1-57B6-A10C-DDD1-D4750A7E24A3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23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67A064A2-3345-0E34-057C-D132D9CC42AD}"/>
                    </a:ext>
                  </a:extLst>
                </p:cNvPr>
                <p:cNvSpPr txBox="1"/>
                <p:nvPr/>
              </p:nvSpPr>
              <p:spPr>
                <a:xfrm>
                  <a:off x="-6765" y="9212735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7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E9818357-EC85-1F5E-9381-704C51775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88859A3D-BA0A-720D-C95C-A1EBDEB2A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124" y="34094"/>
            <a:ext cx="6886887" cy="807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74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AD34C7-D7E8-4CB5-8310-8F7B2160C3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940E97-6B7F-4248-9C2A-28EC6C45363E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aa497eed-f72d-442f-adf5-cc88fbf9cce6"/>
    <ds:schemaRef ds:uri="http://purl.org/dc/terms/"/>
    <ds:schemaRef ds:uri="http://schemas.microsoft.com/office/2006/metadata/properties"/>
    <ds:schemaRef ds:uri="http://schemas.microsoft.com/office/infopath/2007/PartnerControls"/>
    <ds:schemaRef ds:uri="ccc50300-c016-41b3-baf7-1f053ea3de53"/>
  </ds:schemaRefs>
</ds:datastoreItem>
</file>

<file path=customXml/itemProps3.xml><?xml version="1.0" encoding="utf-8"?>
<ds:datastoreItem xmlns:ds="http://schemas.openxmlformats.org/officeDocument/2006/customXml" ds:itemID="{91812826-1197-4E61-B462-8930E42DF5E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12</cp:revision>
  <cp:lastPrinted>2026-09-14T05:21:21Z</cp:lastPrinted>
  <dcterms:created xsi:type="dcterms:W3CDTF">2022-02-20T16:12:08Z</dcterms:created>
  <dcterms:modified xsi:type="dcterms:W3CDTF">2026-10-02T07:53:34Z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