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7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781F"/>
    <a:srgbClr val="FFFFCC"/>
    <a:srgbClr val="00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C081BE-05A6-41CB-868B-33D744652662}" v="5" dt="2026-10-05T01:39:23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674" y="72"/>
      </p:cViewPr>
      <p:guideLst>
        <p:guide orient="horz" pos="1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05T01:40:49.501" v="25" actId="20577"/>
      <pc:docMkLst>
        <pc:docMk/>
      </pc:docMkLst>
      <pc:sldChg chg="addSp delSp modSp del mod">
        <pc:chgData name="弘瀬美加" userId="1655e510-ccbd-443a-ba10-b90ce80a659d" providerId="ADAL" clId="{94C75BC0-6714-41A3-A9F7-83070409CD9F}" dt="2026-10-05T01:39:52.551" v="21" actId="2696"/>
        <pc:sldMkLst>
          <pc:docMk/>
          <pc:sldMk cId="3616186540" sldId="269"/>
        </pc:sldMkLst>
        <pc:spChg chg="mod">
          <ac:chgData name="弘瀬美加" userId="1655e510-ccbd-443a-ba10-b90ce80a659d" providerId="ADAL" clId="{94C75BC0-6714-41A3-A9F7-83070409CD9F}" dt="2026-10-02T07:50:47.709" v="6" actId="20577"/>
          <ac:spMkLst>
            <pc:docMk/>
            <pc:sldMk cId="3616186540" sldId="269"/>
            <ac:spMk id="30" creationId="{9B94E4BB-38DD-05E7-F03F-866B404F0A75}"/>
          </ac:spMkLst>
        </pc:spChg>
        <pc:picChg chg="del mod">
          <ac:chgData name="弘瀬美加" userId="1655e510-ccbd-443a-ba10-b90ce80a659d" providerId="ADAL" clId="{94C75BC0-6714-41A3-A9F7-83070409CD9F}" dt="2026-10-05T01:39:38.106" v="18" actId="21"/>
          <ac:picMkLst>
            <pc:docMk/>
            <pc:sldMk cId="3616186540" sldId="269"/>
            <ac:picMk id="3" creationId="{FC421954-13B8-D5EC-2433-D828AE80EA51}"/>
          </ac:picMkLst>
        </pc:picChg>
        <pc:picChg chg="add mod">
          <ac:chgData name="弘瀬美加" userId="1655e510-ccbd-443a-ba10-b90ce80a659d" providerId="ADAL" clId="{94C75BC0-6714-41A3-A9F7-83070409CD9F}" dt="2026-10-05T01:39:44.657" v="20" actId="1076"/>
          <ac:picMkLst>
            <pc:docMk/>
            <pc:sldMk cId="3616186540" sldId="269"/>
            <ac:picMk id="4" creationId="{82A3C0F3-149F-96ED-DCDA-C568C4B88CD0}"/>
          </ac:picMkLst>
        </pc:picChg>
      </pc:sldChg>
      <pc:sldChg chg="addSp modSp add mod">
        <pc:chgData name="弘瀬美加" userId="1655e510-ccbd-443a-ba10-b90ce80a659d" providerId="ADAL" clId="{94C75BC0-6714-41A3-A9F7-83070409CD9F}" dt="2026-10-05T01:40:49.501" v="25" actId="20577"/>
        <pc:sldMkLst>
          <pc:docMk/>
          <pc:sldMk cId="3364599594" sldId="270"/>
        </pc:sldMkLst>
        <pc:spChg chg="mod">
          <ac:chgData name="弘瀬美加" userId="1655e510-ccbd-443a-ba10-b90ce80a659d" providerId="ADAL" clId="{94C75BC0-6714-41A3-A9F7-83070409CD9F}" dt="2026-10-05T01:38:40.389" v="9" actId="164"/>
          <ac:spMkLst>
            <pc:docMk/>
            <pc:sldMk cId="3364599594" sldId="270"/>
            <ac:spMk id="15" creationId="{9A3177E7-40AD-ACD1-6CC8-50442E72E80F}"/>
          </ac:spMkLst>
        </pc:spChg>
        <pc:spChg chg="mod">
          <ac:chgData name="弘瀬美加" userId="1655e510-ccbd-443a-ba10-b90ce80a659d" providerId="ADAL" clId="{94C75BC0-6714-41A3-A9F7-83070409CD9F}" dt="2026-10-05T01:40:49.501" v="25" actId="20577"/>
          <ac:spMkLst>
            <pc:docMk/>
            <pc:sldMk cId="3364599594" sldId="270"/>
            <ac:spMk id="30" creationId="{9B94E4BB-38DD-05E7-F03F-866B404F0A75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33" creationId="{E1089BC3-F9E9-0EDF-8AA4-A10643182742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35" creationId="{E21CA789-3AA8-00D7-CF18-C37F05B5F7E1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2048" creationId="{DD411D15-9D27-0098-07A0-3F1615E823D9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2051" creationId="{B40980D5-212D-CCCD-4759-4D09A58A6213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2054" creationId="{BD1B0B7F-0DFD-A9A6-6D37-45C295A5F46A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2059" creationId="{846F174A-7F1C-AF1C-2C78-1C84526D8A9B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2061" creationId="{84D5AE15-4B31-26AF-A0FE-4C6AF225C8AE}"/>
          </ac:spMkLst>
        </pc:spChg>
        <pc:spChg chg="mod">
          <ac:chgData name="弘瀬美加" userId="1655e510-ccbd-443a-ba10-b90ce80a659d" providerId="ADAL" clId="{94C75BC0-6714-41A3-A9F7-83070409CD9F}" dt="2026-10-05T01:38:32.188" v="8" actId="164"/>
          <ac:spMkLst>
            <pc:docMk/>
            <pc:sldMk cId="3364599594" sldId="270"/>
            <ac:spMk id="2064" creationId="{E621382E-70CC-EACB-B49E-FC36A53DFFF8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2065" creationId="{59284E96-69B4-2B92-869D-AA5183CABD24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2073" creationId="{DB7EC439-43AC-40AE-A99F-C862A67A150B}"/>
          </ac:spMkLst>
        </pc:spChg>
        <pc:spChg chg="mod">
          <ac:chgData name="弘瀬美加" userId="1655e510-ccbd-443a-ba10-b90ce80a659d" providerId="ADAL" clId="{94C75BC0-6714-41A3-A9F7-83070409CD9F}" dt="2026-10-05T01:39:23.367" v="16" actId="1076"/>
          <ac:spMkLst>
            <pc:docMk/>
            <pc:sldMk cId="3364599594" sldId="270"/>
            <ac:spMk id="2075" creationId="{54FED5FD-A321-6AD9-E7E5-47D664F3269C}"/>
          </ac:spMkLst>
        </pc:spChg>
        <pc:grpChg chg="add mod ord">
          <ac:chgData name="弘瀬美加" userId="1655e510-ccbd-443a-ba10-b90ce80a659d" providerId="ADAL" clId="{94C75BC0-6714-41A3-A9F7-83070409CD9F}" dt="2026-10-05T01:39:10.214" v="13" actId="1076"/>
          <ac:grpSpMkLst>
            <pc:docMk/>
            <pc:sldMk cId="3364599594" sldId="270"/>
            <ac:grpSpMk id="3" creationId="{91D24371-58EC-883D-D41B-D330C6098FA9}"/>
          </ac:grpSpMkLst>
        </pc:grpChg>
        <pc:picChg chg="mod">
          <ac:chgData name="弘瀬美加" userId="1655e510-ccbd-443a-ba10-b90ce80a659d" providerId="ADAL" clId="{94C75BC0-6714-41A3-A9F7-83070409CD9F}" dt="2026-10-05T01:38:40.389" v="9" actId="164"/>
          <ac:picMkLst>
            <pc:docMk/>
            <pc:sldMk cId="3364599594" sldId="270"/>
            <ac:picMk id="12" creationId="{CA7EF74C-FDA9-BE22-82D6-E1D05CCC63CF}"/>
          </ac:picMkLst>
        </pc:picChg>
        <pc:picChg chg="mod">
          <ac:chgData name="弘瀬美加" userId="1655e510-ccbd-443a-ba10-b90ce80a659d" providerId="ADAL" clId="{94C75BC0-6714-41A3-A9F7-83070409CD9F}" dt="2026-10-05T01:38:32.188" v="8" actId="164"/>
          <ac:picMkLst>
            <pc:docMk/>
            <pc:sldMk cId="3364599594" sldId="270"/>
            <ac:picMk id="13" creationId="{ED250662-9E2F-7105-6ECB-ED1A1F9692CA}"/>
          </ac:picMkLst>
        </pc:picChg>
        <pc:picChg chg="mod">
          <ac:chgData name="弘瀬美加" userId="1655e510-ccbd-443a-ba10-b90ce80a659d" providerId="ADAL" clId="{94C75BC0-6714-41A3-A9F7-83070409CD9F}" dt="2026-10-05T01:38:40.389" v="9" actId="164"/>
          <ac:picMkLst>
            <pc:docMk/>
            <pc:sldMk cId="3364599594" sldId="270"/>
            <ac:picMk id="17" creationId="{DC3AF80E-5E68-B0DB-2B57-AC4E2E5154F3}"/>
          </ac:picMkLst>
        </pc:picChg>
        <pc:picChg chg="mod">
          <ac:chgData name="弘瀬美加" userId="1655e510-ccbd-443a-ba10-b90ce80a659d" providerId="ADAL" clId="{94C75BC0-6714-41A3-A9F7-83070409CD9F}" dt="2026-10-05T01:38:32.188" v="8" actId="164"/>
          <ac:picMkLst>
            <pc:docMk/>
            <pc:sldMk cId="3364599594" sldId="270"/>
            <ac:picMk id="28" creationId="{E7D8624F-0D1F-17AE-C934-B99DADA5B188}"/>
          </ac:picMkLst>
        </pc:picChg>
        <pc:picChg chg="mod">
          <ac:chgData name="弘瀬美加" userId="1655e510-ccbd-443a-ba10-b90ce80a659d" providerId="ADAL" clId="{94C75BC0-6714-41A3-A9F7-83070409CD9F}" dt="2026-10-05T01:38:32.188" v="8" actId="164"/>
          <ac:picMkLst>
            <pc:docMk/>
            <pc:sldMk cId="3364599594" sldId="270"/>
            <ac:picMk id="29" creationId="{670EAD60-3344-1041-7616-CE42ABF6F78A}"/>
          </ac:picMkLst>
        </pc:picChg>
        <pc:picChg chg="mod">
          <ac:chgData name="弘瀬美加" userId="1655e510-ccbd-443a-ba10-b90ce80a659d" providerId="ADAL" clId="{94C75BC0-6714-41A3-A9F7-83070409CD9F}" dt="2026-10-05T01:38:32.188" v="8" actId="164"/>
          <ac:picMkLst>
            <pc:docMk/>
            <pc:sldMk cId="3364599594" sldId="270"/>
            <ac:picMk id="32" creationId="{62D5ADE3-CE34-5287-4A48-8C935A9B2174}"/>
          </ac:picMkLst>
        </pc:picChg>
        <pc:picChg chg="mod">
          <ac:chgData name="弘瀬美加" userId="1655e510-ccbd-443a-ba10-b90ce80a659d" providerId="ADAL" clId="{94C75BC0-6714-41A3-A9F7-83070409CD9F}" dt="2026-10-05T01:39:17.267" v="15" actId="1076"/>
          <ac:picMkLst>
            <pc:docMk/>
            <pc:sldMk cId="3364599594" sldId="270"/>
            <ac:picMk id="2074" creationId="{81183567-5BAA-84AF-34EB-556E7FBFD1D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7BF9D-D850-8E5D-48FA-9AD1EF8BD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65F62CF-980E-59D0-5DB1-CDB671EA0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6AD4A7C-8203-14E4-F5EC-7CB2C1E39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6C7E8C-B9A0-76FA-CBA2-5B1DEF88C8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771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2B1D4-FE2D-2CB8-610F-DE4035FC3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B94E4BB-38DD-05E7-F03F-866B404F0A75}"/>
              </a:ext>
            </a:extLst>
          </p:cNvPr>
          <p:cNvSpPr/>
          <p:nvPr/>
        </p:nvSpPr>
        <p:spPr>
          <a:xfrm>
            <a:off x="1" y="8285590"/>
            <a:ext cx="6857999" cy="16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開催日時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12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)</a:t>
            </a:r>
            <a:endParaRPr lang="en-US" altLang="ja-JP" sz="3200" b="1" dirty="0">
              <a:ln w="0"/>
              <a:solidFill>
                <a:schemeClr val="tx1"/>
              </a:solidFill>
              <a:latin typeface="UD デジタル 教科書体 NP-B"/>
              <a:ea typeface="UD デジタル 教科書体 NP-B"/>
            </a:endParaRP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endParaRPr kumimoji="1" lang="en-US" altLang="zh-TW" sz="28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205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F89F8952-61F1-EABB-BD4B-901361051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678740D-4657-AB18-87AF-CAB72425D56C}"/>
              </a:ext>
            </a:extLst>
          </p:cNvPr>
          <p:cNvGrpSpPr/>
          <p:nvPr/>
        </p:nvGrpSpPr>
        <p:grpSpPr>
          <a:xfrm>
            <a:off x="-45828" y="-51761"/>
            <a:ext cx="6933434" cy="7462978"/>
            <a:chOff x="-40870" y="865339"/>
            <a:chExt cx="6933434" cy="7462978"/>
          </a:xfrm>
        </p:grpSpPr>
        <p:pic>
          <p:nvPicPr>
            <p:cNvPr id="13" name="Picture 2" descr="和紙">
              <a:extLst>
                <a:ext uri="{FF2B5EF4-FFF2-40B4-BE49-F238E27FC236}">
                  <a16:creationId xmlns:a16="http://schemas.microsoft.com/office/drawing/2014/main" id="{ED250662-9E2F-7105-6ECB-ED1A1F9692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77"/>
            <a:stretch/>
          </p:blipFill>
          <p:spPr bwMode="auto">
            <a:xfrm>
              <a:off x="-25492" y="908065"/>
              <a:ext cx="6918056" cy="7377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8" name="正方形/長方形 2047">
              <a:extLst>
                <a:ext uri="{FF2B5EF4-FFF2-40B4-BE49-F238E27FC236}">
                  <a16:creationId xmlns:a16="http://schemas.microsoft.com/office/drawing/2014/main" id="{DD411D15-9D27-0098-07A0-3F1615E823D9}"/>
                </a:ext>
              </a:extLst>
            </p:cNvPr>
            <p:cNvSpPr/>
            <p:nvPr/>
          </p:nvSpPr>
          <p:spPr>
            <a:xfrm>
              <a:off x="-40870" y="865339"/>
              <a:ext cx="6928475" cy="7462978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8000">
                <a:solidFill>
                  <a:schemeClr val="tx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099E6B1-2129-4377-5519-5EFAF04EAA73}"/>
                </a:ext>
              </a:extLst>
            </p:cNvPr>
            <p:cNvGrpSpPr/>
            <p:nvPr/>
          </p:nvGrpSpPr>
          <p:grpSpPr>
            <a:xfrm>
              <a:off x="342813" y="6666281"/>
              <a:ext cx="6418180" cy="1472826"/>
              <a:chOff x="8048148" y="6934941"/>
              <a:chExt cx="6418180" cy="1472826"/>
            </a:xfrm>
          </p:grpSpPr>
          <p:sp>
            <p:nvSpPr>
              <p:cNvPr id="2051" name="テキスト ボックス 7">
                <a:extLst>
                  <a:ext uri="{FF2B5EF4-FFF2-40B4-BE49-F238E27FC236}">
                    <a16:creationId xmlns:a16="http://schemas.microsoft.com/office/drawing/2014/main" id="{B40980D5-212D-CCCD-4759-4D09A58A6213}"/>
                  </a:ext>
                </a:extLst>
              </p:cNvPr>
              <p:cNvSpPr txBox="1"/>
              <p:nvPr/>
            </p:nvSpPr>
            <p:spPr>
              <a:xfrm>
                <a:off x="10796784" y="6968912"/>
                <a:ext cx="3669544" cy="1438855"/>
              </a:xfrm>
              <a:prstGeom prst="rect">
                <a:avLst/>
              </a:prstGeom>
              <a:noFill/>
              <a:effectLst>
                <a:glow>
                  <a:schemeClr val="accent1"/>
                </a:glow>
              </a:effectLst>
            </p:spPr>
            <p:txBody>
              <a:bodyPr wrap="square" lIns="99060" tIns="49530" rIns="99060" bIns="49530" anchor="t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</a:pPr>
                <a:r>
                  <a:rPr lang="ja-JP" altLang="en-US" sz="1800">
                    <a:solidFill>
                      <a:schemeClr val="bg1">
                        <a:lumMod val="95000"/>
                      </a:schemeClr>
                    </a:solidFill>
                    <a:effectLst>
                      <a:glow rad="228600">
                        <a:schemeClr val="tx1"/>
                      </a:glow>
                    </a:effectLst>
                    <a:latin typeface="UD デジタル 教科書体 N-B"/>
                    <a:ea typeface="UD デジタル 教科書体 N-B"/>
                  </a:rPr>
                  <a:t>句会形式の川柳番組。</a:t>
                </a:r>
                <a:endParaRPr lang="en-US" altLang="ja-JP" sz="1800">
                  <a:solidFill>
                    <a:schemeClr val="bg1">
                      <a:lumMod val="95000"/>
                    </a:schemeClr>
                  </a:solidFill>
                  <a:effectLst>
                    <a:glow rad="228600">
                      <a:schemeClr val="tx1"/>
                    </a:glow>
                  </a:effectLst>
                  <a:latin typeface="UD デジタル 教科書体 N-B"/>
                  <a:ea typeface="UD デジタル 教科書体 N-B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ja-JP" altLang="en-US" sz="1800">
                    <a:solidFill>
                      <a:schemeClr val="bg1">
                        <a:lumMod val="95000"/>
                      </a:schemeClr>
                    </a:solidFill>
                    <a:effectLst>
                      <a:glow rad="228600">
                        <a:schemeClr val="tx1"/>
                      </a:glow>
                    </a:effectLst>
                    <a:latin typeface="UD デジタル 教科書体 N-B"/>
                    <a:ea typeface="UD デジタル 教科書体 N-B"/>
                  </a:rPr>
                  <a:t>みなさんの採点で各賞を決定！</a:t>
                </a:r>
                <a:endParaRPr lang="en-US" altLang="ja-JP" sz="1800">
                  <a:solidFill>
                    <a:schemeClr val="bg1">
                      <a:lumMod val="95000"/>
                    </a:schemeClr>
                  </a:solidFill>
                  <a:effectLst>
                    <a:glow rad="228600">
                      <a:schemeClr val="tx1"/>
                    </a:glow>
                  </a:effectLst>
                  <a:latin typeface="UD デジタル 教科書体 N-B"/>
                  <a:ea typeface="UD デジタル 教科書体 N-B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ja-JP" altLang="en-US" sz="1800">
                    <a:solidFill>
                      <a:schemeClr val="bg1">
                        <a:lumMod val="95000"/>
                      </a:schemeClr>
                    </a:solidFill>
                    <a:effectLst>
                      <a:glow rad="228600">
                        <a:schemeClr val="tx1"/>
                      </a:glow>
                    </a:effectLst>
                    <a:latin typeface="UD デジタル 教科書体 N-B"/>
                    <a:ea typeface="UD デジタル 教科書体 N-B"/>
                  </a:rPr>
                  <a:t>即興で川柳づくりのコーナーも</a:t>
                </a:r>
                <a:endParaRPr lang="en-US" altLang="ja-JP" sz="1800">
                  <a:solidFill>
                    <a:schemeClr val="bg1">
                      <a:lumMod val="95000"/>
                    </a:schemeClr>
                  </a:solidFill>
                  <a:effectLst>
                    <a:glow rad="228600">
                      <a:schemeClr val="tx1"/>
                    </a:glow>
                  </a:effectLst>
                  <a:latin typeface="UD デジタル 教科書体 N-B"/>
                  <a:ea typeface="UD デジタル 教科書体 N-B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ja-JP" altLang="en-US" sz="1800">
                    <a:solidFill>
                      <a:schemeClr val="bg1">
                        <a:lumMod val="95000"/>
                      </a:schemeClr>
                    </a:solidFill>
                    <a:effectLst>
                      <a:glow rad="228600">
                        <a:schemeClr val="tx1"/>
                      </a:glow>
                    </a:effectLst>
                    <a:latin typeface="UD デジタル 教科書体 N-B"/>
                    <a:ea typeface="UD デジタル 教科書体 N-B"/>
                  </a:rPr>
                  <a:t>あります！</a:t>
                </a:r>
              </a:p>
            </p:txBody>
          </p:sp>
          <p:pic>
            <p:nvPicPr>
              <p:cNvPr id="2058" name="図 2057" descr="携帯電話を持っている男性&#10;&#10;中程度の精度で自動的に生成された説明">
                <a:extLst>
                  <a:ext uri="{FF2B5EF4-FFF2-40B4-BE49-F238E27FC236}">
                    <a16:creationId xmlns:a16="http://schemas.microsoft.com/office/drawing/2014/main" id="{16A4C1B4-F834-7374-6E82-9AAEBF6499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503800" y="6934941"/>
                <a:ext cx="1204926" cy="1224000"/>
              </a:xfrm>
              <a:prstGeom prst="ellipse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2059" name="テキスト ボックス 7">
                <a:extLst>
                  <a:ext uri="{FF2B5EF4-FFF2-40B4-BE49-F238E27FC236}">
                    <a16:creationId xmlns:a16="http://schemas.microsoft.com/office/drawing/2014/main" id="{846F174A-7F1C-AF1C-2C78-1C84526D8A9B}"/>
                  </a:ext>
                </a:extLst>
              </p:cNvPr>
              <p:cNvSpPr txBox="1"/>
              <p:nvPr/>
            </p:nvSpPr>
            <p:spPr>
              <a:xfrm>
                <a:off x="9397655" y="7839989"/>
                <a:ext cx="1486617" cy="561692"/>
              </a:xfrm>
              <a:prstGeom prst="rect">
                <a:avLst/>
              </a:prstGeom>
              <a:noFill/>
              <a:effectLst>
                <a:glow>
                  <a:schemeClr val="accent1"/>
                </a:glow>
              </a:effectLst>
            </p:spPr>
            <p:txBody>
              <a:bodyPr wrap="square" lIns="99060" tIns="49530" rIns="99060" bIns="49530" anchor="t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ja-JP" sz="1200">
                    <a:solidFill>
                      <a:schemeClr val="bg1">
                        <a:lumMod val="95000"/>
                      </a:schemeClr>
                    </a:solidFill>
                    <a:effectLst>
                      <a:glow rad="228600">
                        <a:schemeClr val="accent6">
                          <a:lumMod val="75000"/>
                        </a:schemeClr>
                      </a:glow>
                    </a:effectLst>
                    <a:latin typeface="UD デジタル 教科書体 N-B"/>
                    <a:ea typeface="UD デジタル 教科書体 N-B"/>
                  </a:rPr>
                  <a:t>М</a:t>
                </a:r>
                <a:r>
                  <a:rPr lang="ja-JP" altLang="en-US" sz="1200">
                    <a:solidFill>
                      <a:schemeClr val="bg1">
                        <a:lumMod val="95000"/>
                      </a:schemeClr>
                    </a:solidFill>
                    <a:effectLst>
                      <a:glow rad="228600">
                        <a:schemeClr val="accent6">
                          <a:lumMod val="75000"/>
                        </a:schemeClr>
                      </a:glow>
                    </a:effectLst>
                    <a:latin typeface="UD デジタル 教科書体 N-B"/>
                    <a:ea typeface="UD デジタル 教科書体 N-B"/>
                  </a:rPr>
                  <a:t>Ｃ</a:t>
                </a:r>
                <a:endParaRPr lang="en-US" altLang="ja-JP" sz="1200">
                  <a:solidFill>
                    <a:schemeClr val="bg1">
                      <a:lumMod val="95000"/>
                    </a:schemeClr>
                  </a:solidFill>
                  <a:effectLst>
                    <a:glow rad="228600">
                      <a:schemeClr val="accent6">
                        <a:lumMod val="75000"/>
                      </a:schemeClr>
                    </a:glow>
                  </a:effectLst>
                  <a:latin typeface="UD デジタル 教科書体 N-B"/>
                  <a:ea typeface="UD デジタル 教科書体 N-B"/>
                </a:endParaRPr>
              </a:p>
              <a:p>
                <a:pPr algn="ctr"/>
                <a:r>
                  <a:rPr lang="ja-JP" altLang="en-US" sz="1800">
                    <a:solidFill>
                      <a:schemeClr val="bg1">
                        <a:lumMod val="95000"/>
                      </a:schemeClr>
                    </a:solidFill>
                    <a:effectLst>
                      <a:glow rad="228600">
                        <a:schemeClr val="accent6">
                          <a:lumMod val="75000"/>
                        </a:schemeClr>
                      </a:glow>
                    </a:effectLst>
                    <a:latin typeface="UD デジタル 教科書体 N-B"/>
                    <a:ea typeface="UD デジタル 教科書体 N-B"/>
                  </a:rPr>
                  <a:t>小倉ひかる</a:t>
                </a:r>
              </a:p>
            </p:txBody>
          </p:sp>
          <p:pic>
            <p:nvPicPr>
              <p:cNvPr id="2060" name="図 2059">
                <a:extLst>
                  <a:ext uri="{FF2B5EF4-FFF2-40B4-BE49-F238E27FC236}">
                    <a16:creationId xmlns:a16="http://schemas.microsoft.com/office/drawing/2014/main" id="{4B5BD756-BDAB-1D9B-ABC7-072573A532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4785" t="26931" r="27668" b="37428"/>
              <a:stretch>
                <a:fillRect/>
              </a:stretch>
            </p:blipFill>
            <p:spPr>
              <a:xfrm>
                <a:off x="8159050" y="6934941"/>
                <a:ext cx="1180782" cy="1180201"/>
              </a:xfrm>
              <a:prstGeom prst="ellipse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2061" name="テキスト ボックス 2060">
                <a:extLst>
                  <a:ext uri="{FF2B5EF4-FFF2-40B4-BE49-F238E27FC236}">
                    <a16:creationId xmlns:a16="http://schemas.microsoft.com/office/drawing/2014/main" id="{84D5AE15-4B31-26AF-A0FE-4C6AF225C8AE}"/>
                  </a:ext>
                </a:extLst>
              </p:cNvPr>
              <p:cNvSpPr txBox="1"/>
              <p:nvPr/>
            </p:nvSpPr>
            <p:spPr>
              <a:xfrm>
                <a:off x="8048148" y="7839989"/>
                <a:ext cx="1486617" cy="561692"/>
              </a:xfrm>
              <a:prstGeom prst="rect">
                <a:avLst/>
              </a:prstGeom>
              <a:noFill/>
              <a:effectLst>
                <a:glow>
                  <a:schemeClr val="accent1"/>
                </a:glow>
              </a:effectLst>
            </p:spPr>
            <p:txBody>
              <a:bodyPr wrap="square" lIns="99060" tIns="49530" rIns="99060" bIns="49530" anchor="t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ja-JP" altLang="en-US" sz="1200">
                    <a:solidFill>
                      <a:schemeClr val="bg1">
                        <a:lumMod val="95000"/>
                      </a:schemeClr>
                    </a:solidFill>
                    <a:effectLst>
                      <a:glow rad="228600">
                        <a:schemeClr val="accent6">
                          <a:lumMod val="75000"/>
                        </a:schemeClr>
                      </a:glow>
                    </a:effectLst>
                    <a:latin typeface="UD デジタル 教科書体 N-B"/>
                    <a:ea typeface="UD デジタル 教科書体 N-B"/>
                  </a:rPr>
                  <a:t>柳人</a:t>
                </a:r>
                <a:endParaRPr lang="en-US" altLang="ja-JP" sz="1200">
                  <a:solidFill>
                    <a:schemeClr val="bg1">
                      <a:lumMod val="95000"/>
                    </a:schemeClr>
                  </a:solidFill>
                  <a:effectLst>
                    <a:glow rad="228600">
                      <a:schemeClr val="accent6">
                        <a:lumMod val="75000"/>
                      </a:schemeClr>
                    </a:glow>
                  </a:effectLst>
                  <a:latin typeface="UD デジタル 教科書体 N-B"/>
                  <a:ea typeface="UD デジタル 教科書体 N-B"/>
                </a:endParaRPr>
              </a:p>
              <a:p>
                <a:pPr algn="ctr"/>
                <a:r>
                  <a:rPr lang="ja-JP" altLang="en-US" sz="1800">
                    <a:solidFill>
                      <a:schemeClr val="bg1">
                        <a:lumMod val="95000"/>
                      </a:schemeClr>
                    </a:solidFill>
                    <a:effectLst>
                      <a:glow rad="228600">
                        <a:schemeClr val="accent6">
                          <a:lumMod val="75000"/>
                        </a:schemeClr>
                      </a:glow>
                    </a:effectLst>
                    <a:latin typeface="UD デジタル 教科書体 N-B"/>
                    <a:ea typeface="UD デジタル 教科書体 N-B"/>
                  </a:rPr>
                  <a:t>上村脩</a:t>
                </a:r>
                <a:endParaRPr lang="ja-JP" altLang="en-US" sz="2800">
                  <a:solidFill>
                    <a:schemeClr val="bg1">
                      <a:lumMod val="95000"/>
                    </a:schemeClr>
                  </a:solidFill>
                  <a:effectLst>
                    <a:glow rad="228600">
                      <a:schemeClr val="accent6">
                        <a:lumMod val="75000"/>
                      </a:schemeClr>
                    </a:glow>
                  </a:effectLst>
                  <a:latin typeface="UD デジタル 教科書体 N-B"/>
                  <a:ea typeface="UD デジタル 教科書体 N-B"/>
                </a:endParaRPr>
              </a:p>
            </p:txBody>
          </p:sp>
        </p:grpSp>
        <p:pic>
          <p:nvPicPr>
            <p:cNvPr id="26" name="図 25" descr="背景パターン が含まれている画像&#10;&#10;自動的に生成された説明">
              <a:extLst>
                <a:ext uri="{FF2B5EF4-FFF2-40B4-BE49-F238E27FC236}">
                  <a16:creationId xmlns:a16="http://schemas.microsoft.com/office/drawing/2014/main" id="{42FFDF5B-5303-A0CD-0FCF-FA71F78A52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30" t="-51" r="25002"/>
            <a:stretch/>
          </p:blipFill>
          <p:spPr>
            <a:xfrm>
              <a:off x="2641566" y="2387389"/>
              <a:ext cx="1702175" cy="4160294"/>
            </a:xfrm>
            <a:prstGeom prst="rect">
              <a:avLst/>
            </a:prstGeom>
          </p:spPr>
        </p:pic>
        <p:pic>
          <p:nvPicPr>
            <p:cNvPr id="27" name="図 26" descr="背景パターン が含まれている画像&#10;&#10;自動的に生成された説明">
              <a:extLst>
                <a:ext uri="{FF2B5EF4-FFF2-40B4-BE49-F238E27FC236}">
                  <a16:creationId xmlns:a16="http://schemas.microsoft.com/office/drawing/2014/main" id="{B7DA3C83-E55A-6CC6-F71F-FFB8267E0F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30" t="-51" r="25002"/>
            <a:stretch/>
          </p:blipFill>
          <p:spPr>
            <a:xfrm>
              <a:off x="4536040" y="2385839"/>
              <a:ext cx="1702175" cy="4160294"/>
            </a:xfrm>
            <a:prstGeom prst="rect">
              <a:avLst/>
            </a:prstGeom>
          </p:spPr>
        </p:pic>
        <p:pic>
          <p:nvPicPr>
            <p:cNvPr id="28" name="図 27" descr="背景パターン が含まれている画像&#10;&#10;自動的に生成された説明">
              <a:extLst>
                <a:ext uri="{FF2B5EF4-FFF2-40B4-BE49-F238E27FC236}">
                  <a16:creationId xmlns:a16="http://schemas.microsoft.com/office/drawing/2014/main" id="{E7D8624F-0D1F-17AE-C934-B99DADA5B1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30" t="-51" r="25002"/>
            <a:stretch/>
          </p:blipFill>
          <p:spPr>
            <a:xfrm>
              <a:off x="701612" y="2387389"/>
              <a:ext cx="1702175" cy="4160294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670EAD60-3344-1041-7616-CE42ABF6F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13039" y="2567115"/>
              <a:ext cx="714132" cy="880724"/>
            </a:xfrm>
            <a:prstGeom prst="rect">
              <a:avLst/>
            </a:prstGeom>
          </p:spPr>
        </p:pic>
        <p:pic>
          <p:nvPicPr>
            <p:cNvPr id="32" name="図 31" descr="図形, 円&#10;&#10;自動的に生成された説明">
              <a:extLst>
                <a:ext uri="{FF2B5EF4-FFF2-40B4-BE49-F238E27FC236}">
                  <a16:creationId xmlns:a16="http://schemas.microsoft.com/office/drawing/2014/main" id="{62D5ADE3-CE34-5287-4A48-8C935A9B2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8054" y="2578536"/>
              <a:ext cx="680451" cy="851455"/>
            </a:xfrm>
            <a:prstGeom prst="rect">
              <a:avLst/>
            </a:prstGeom>
          </p:spPr>
        </p:pic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1089BC3-F9E9-0EDF-8AA4-A10643182742}"/>
                </a:ext>
              </a:extLst>
            </p:cNvPr>
            <p:cNvSpPr txBox="1"/>
            <p:nvPr/>
          </p:nvSpPr>
          <p:spPr>
            <a:xfrm>
              <a:off x="3334278" y="2618287"/>
              <a:ext cx="356233" cy="44462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金賞</a:t>
              </a:r>
            </a:p>
          </p:txBody>
        </p:sp>
        <p:pic>
          <p:nvPicPr>
            <p:cNvPr id="34" name="図 33" descr="図形, 円&#10;&#10;自動的に生成された説明">
              <a:extLst>
                <a:ext uri="{FF2B5EF4-FFF2-40B4-BE49-F238E27FC236}">
                  <a16:creationId xmlns:a16="http://schemas.microsoft.com/office/drawing/2014/main" id="{2CFC713C-97A8-1324-4D6A-FFADA94FE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1157" y="2536890"/>
              <a:ext cx="661545" cy="880175"/>
            </a:xfrm>
            <a:prstGeom prst="rect">
              <a:avLst/>
            </a:prstGeom>
          </p:spPr>
        </p:pic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21CA789-3AA8-00D7-CF18-C37F05B5F7E1}"/>
                </a:ext>
              </a:extLst>
            </p:cNvPr>
            <p:cNvSpPr txBox="1"/>
            <p:nvPr/>
          </p:nvSpPr>
          <p:spPr>
            <a:xfrm>
              <a:off x="5198575" y="2590260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ja-JP" altLang="en-US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</a:rPr>
                <a:t>銅賞</a:t>
              </a:r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797F3913-9F81-8D86-6575-E3903A2C1BA2}"/>
                </a:ext>
              </a:extLst>
            </p:cNvPr>
            <p:cNvGrpSpPr/>
            <p:nvPr/>
          </p:nvGrpSpPr>
          <p:grpSpPr>
            <a:xfrm>
              <a:off x="554401" y="1030589"/>
              <a:ext cx="5868596" cy="1665617"/>
              <a:chOff x="8224240" y="833772"/>
              <a:chExt cx="5868596" cy="1665617"/>
            </a:xfrm>
          </p:grpSpPr>
          <p:grpSp>
            <p:nvGrpSpPr>
              <p:cNvPr id="2049" name="グループ化 2048">
                <a:extLst>
                  <a:ext uri="{FF2B5EF4-FFF2-40B4-BE49-F238E27FC236}">
                    <a16:creationId xmlns:a16="http://schemas.microsoft.com/office/drawing/2014/main" id="{FEF44ADC-F34F-8437-B06D-B482933D9523}"/>
                  </a:ext>
                </a:extLst>
              </p:cNvPr>
              <p:cNvGrpSpPr/>
              <p:nvPr/>
            </p:nvGrpSpPr>
            <p:grpSpPr>
              <a:xfrm>
                <a:off x="8224240" y="833772"/>
                <a:ext cx="5868596" cy="1298187"/>
                <a:chOff x="1117600" y="1616574"/>
                <a:chExt cx="9956800" cy="3472798"/>
              </a:xfrm>
            </p:grpSpPr>
            <p:grpSp>
              <p:nvGrpSpPr>
                <p:cNvPr id="2072" name="グループ化 2071">
                  <a:extLst>
                    <a:ext uri="{FF2B5EF4-FFF2-40B4-BE49-F238E27FC236}">
                      <a16:creationId xmlns:a16="http://schemas.microsoft.com/office/drawing/2014/main" id="{04F5760C-875F-0F60-D150-1FE5094E93A4}"/>
                    </a:ext>
                  </a:extLst>
                </p:cNvPr>
                <p:cNvGrpSpPr/>
                <p:nvPr/>
              </p:nvGrpSpPr>
              <p:grpSpPr>
                <a:xfrm>
                  <a:off x="1117600" y="1616574"/>
                  <a:ext cx="9956800" cy="3472798"/>
                  <a:chOff x="352424" y="1352747"/>
                  <a:chExt cx="11487152" cy="4006564"/>
                </a:xfrm>
              </p:grpSpPr>
              <p:pic>
                <p:nvPicPr>
                  <p:cNvPr id="2074" name="図 2073">
                    <a:extLst>
                      <a:ext uri="{FF2B5EF4-FFF2-40B4-BE49-F238E27FC236}">
                        <a16:creationId xmlns:a16="http://schemas.microsoft.com/office/drawing/2014/main" id="{81183567-5BAA-84AF-34EB-556E7FBFD1D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2424" y="1352747"/>
                    <a:ext cx="11487152" cy="4006564"/>
                  </a:xfrm>
                  <a:prstGeom prst="rect">
                    <a:avLst/>
                  </a:prstGeom>
                </p:spPr>
              </p:pic>
              <p:sp>
                <p:nvSpPr>
                  <p:cNvPr id="2075" name="正方形/長方形 2074">
                    <a:extLst>
                      <a:ext uri="{FF2B5EF4-FFF2-40B4-BE49-F238E27FC236}">
                        <a16:creationId xmlns:a16="http://schemas.microsoft.com/office/drawing/2014/main" id="{54FED5FD-A321-6AD9-E7E5-47D664F3269C}"/>
                      </a:ext>
                    </a:extLst>
                  </p:cNvPr>
                  <p:cNvSpPr/>
                  <p:nvPr/>
                </p:nvSpPr>
                <p:spPr>
                  <a:xfrm>
                    <a:off x="1457325" y="2117726"/>
                    <a:ext cx="9296400" cy="2268000"/>
                  </a:xfrm>
                  <a:prstGeom prst="rect">
                    <a:avLst/>
                  </a:prstGeom>
                  <a:solidFill>
                    <a:schemeClr val="bg1">
                      <a:alpha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72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D デジタル 教科書体 N-B" panose="02020700000000000000" pitchFamily="17" charset="-128"/>
                      <a:ea typeface="UD デジタル 教科書体 N-B" panose="02020700000000000000" pitchFamily="17" charset="-128"/>
                      <a:cs typeface="+mn-cs"/>
                    </a:endParaRPr>
                  </a:p>
                </p:txBody>
              </p:sp>
            </p:grpSp>
            <p:sp>
              <p:nvSpPr>
                <p:cNvPr id="2073" name="テキスト ボックス 2072">
                  <a:extLst>
                    <a:ext uri="{FF2B5EF4-FFF2-40B4-BE49-F238E27FC236}">
                      <a16:creationId xmlns:a16="http://schemas.microsoft.com/office/drawing/2014/main" id="{DB7EC439-43AC-40AE-A99F-C862A67A150B}"/>
                    </a:ext>
                  </a:extLst>
                </p:cNvPr>
                <p:cNvSpPr txBox="1"/>
                <p:nvPr/>
              </p:nvSpPr>
              <p:spPr>
                <a:xfrm>
                  <a:off x="1493837" y="2262379"/>
                  <a:ext cx="9204325" cy="14098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ja-JP" altLang="en-US" sz="4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UD デジタル 教科書体 N-B" panose="02020700000000000000" pitchFamily="17" charset="-128"/>
                      <a:ea typeface="UD デジタル 教科書体 N-B" panose="02020700000000000000" pitchFamily="17" charset="-128"/>
                      <a:cs typeface="+mn-cs"/>
                    </a:rPr>
                    <a:t>ふれあい川柳</a:t>
                  </a:r>
                  <a:endParaRPr kumimoji="1" lang="ja-JP" alt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游ゴシック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pic>
            <p:nvPicPr>
              <p:cNvPr id="2057" name="図 2056" descr="グリーン, 座る, テーブル, 持つ が含まれている画像&#10;&#10;自動的に生成された説明">
                <a:extLst>
                  <a:ext uri="{FF2B5EF4-FFF2-40B4-BE49-F238E27FC236}">
                    <a16:creationId xmlns:a16="http://schemas.microsoft.com/office/drawing/2014/main" id="{AEC9004B-B74C-615E-2537-1BF4DFE6A8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29855" flipH="1">
                <a:off x="12948384" y="963578"/>
                <a:ext cx="1021038" cy="1535811"/>
              </a:xfrm>
              <a:prstGeom prst="rect">
                <a:avLst/>
              </a:prstGeom>
            </p:spPr>
          </p:pic>
        </p:grpSp>
        <p:sp>
          <p:nvSpPr>
            <p:cNvPr id="2065" name="テキスト ボックス 2064">
              <a:extLst>
                <a:ext uri="{FF2B5EF4-FFF2-40B4-BE49-F238E27FC236}">
                  <a16:creationId xmlns:a16="http://schemas.microsoft.com/office/drawing/2014/main" id="{59284E96-69B4-2B92-869D-AA5183CABD24}"/>
                </a:ext>
              </a:extLst>
            </p:cNvPr>
            <p:cNvSpPr txBox="1"/>
            <p:nvPr/>
          </p:nvSpPr>
          <p:spPr>
            <a:xfrm>
              <a:off x="2770004" y="3576474"/>
              <a:ext cx="1384995" cy="442070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2600" b="1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亡き母の</a:t>
              </a:r>
            </a:p>
            <a:p>
              <a:r>
                <a:rPr kumimoji="1" lang="ja-JP" altLang="en-US" sz="2600" b="1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 タンスの奥に</a:t>
              </a:r>
            </a:p>
            <a:p>
              <a:r>
                <a:rPr kumimoji="1" lang="ja-JP" altLang="en-US" sz="2600" b="1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  通知表</a:t>
              </a:r>
            </a:p>
          </p:txBody>
        </p:sp>
        <p:sp>
          <p:nvSpPr>
            <p:cNvPr id="2054" name="テキスト ボックス 2053">
              <a:extLst>
                <a:ext uri="{FF2B5EF4-FFF2-40B4-BE49-F238E27FC236}">
                  <a16:creationId xmlns:a16="http://schemas.microsoft.com/office/drawing/2014/main" id="{BD1B0B7F-0DFD-A9A6-6D37-45C295A5F46A}"/>
                </a:ext>
              </a:extLst>
            </p:cNvPr>
            <p:cNvSpPr txBox="1"/>
            <p:nvPr/>
          </p:nvSpPr>
          <p:spPr>
            <a:xfrm>
              <a:off x="828936" y="3526559"/>
              <a:ext cx="1384995" cy="442070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2600" b="1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夕餉時</a:t>
              </a:r>
            </a:p>
            <a:p>
              <a:r>
                <a:rPr kumimoji="1" lang="ja-JP" altLang="en-US" sz="2600" b="1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 となりはサンマ</a:t>
              </a:r>
            </a:p>
            <a:p>
              <a:r>
                <a:rPr kumimoji="1" lang="ja-JP" altLang="en-US" sz="2600" b="1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  うちメザシ</a:t>
              </a:r>
              <a:endParaRPr kumimoji="1" lang="ja-JP" altLang="en-US" sz="2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2064" name="テキスト ボックス 2063">
              <a:extLst>
                <a:ext uri="{FF2B5EF4-FFF2-40B4-BE49-F238E27FC236}">
                  <a16:creationId xmlns:a16="http://schemas.microsoft.com/office/drawing/2014/main" id="{E621382E-70CC-EACB-B49E-FC36A53DFFF8}"/>
                </a:ext>
              </a:extLst>
            </p:cNvPr>
            <p:cNvSpPr txBox="1"/>
            <p:nvPr/>
          </p:nvSpPr>
          <p:spPr>
            <a:xfrm>
              <a:off x="4694629" y="3526559"/>
              <a:ext cx="1384995" cy="442070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ja-JP" altLang="en-US" sz="2600" b="1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セピア色</a:t>
              </a:r>
            </a:p>
            <a:p>
              <a:r>
                <a:rPr kumimoji="1" lang="ja-JP" altLang="en-US" sz="2600" b="1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 家族写真の</a:t>
              </a:r>
            </a:p>
            <a:p>
              <a:r>
                <a:rPr kumimoji="1" lang="ja-JP" altLang="en-US" sz="2600" b="1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  懐かしさ</a:t>
              </a:r>
              <a:endParaRPr kumimoji="1" lang="ja-JP" altLang="en-US" sz="2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1D24371-58EC-883D-D41B-D330C6098FA9}"/>
              </a:ext>
            </a:extLst>
          </p:cNvPr>
          <p:cNvGrpSpPr/>
          <p:nvPr/>
        </p:nvGrpSpPr>
        <p:grpSpPr>
          <a:xfrm>
            <a:off x="-29606" y="7357221"/>
            <a:ext cx="6917212" cy="947292"/>
            <a:chOff x="-29606" y="-27958"/>
            <a:chExt cx="6917212" cy="947292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A7EF74C-FDA9-BE22-82D6-E1D05CCC6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606" y="-27958"/>
              <a:ext cx="6917212" cy="947292"/>
            </a:xfrm>
            <a:prstGeom prst="rect">
              <a:avLst/>
            </a:prstGeom>
            <a:solidFill>
              <a:srgbClr val="78781F"/>
            </a:solidFill>
            <a:ln>
              <a:noFill/>
            </a:ln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A3177E7-40AD-ACD1-6CC8-50442E72E80F}"/>
                </a:ext>
              </a:extLst>
            </p:cNvPr>
            <p:cNvSpPr txBox="1"/>
            <p:nvPr/>
          </p:nvSpPr>
          <p:spPr>
            <a:xfrm>
              <a:off x="1171615" y="244493"/>
              <a:ext cx="5472073" cy="412732"/>
            </a:xfrm>
            <a:prstGeom prst="rect">
              <a:avLst/>
            </a:prstGeom>
            <a:noFill/>
            <a:ln w="635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n w="6350"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あなたの作品が、自信と次の楽しみに。</a:t>
              </a:r>
              <a:endParaRPr kumimoji="1" lang="en-US" altLang="ja-JP" sz="2000" b="1" dirty="0">
                <a:ln w="6350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DC3AF80E-5E68-B0DB-2B57-AC4E2E515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90" y="26038"/>
              <a:ext cx="1057429" cy="83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4599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purl.org/dc/elements/1.1/"/>
    <ds:schemaRef ds:uri="http://schemas.openxmlformats.org/package/2006/metadata/core-properties"/>
    <ds:schemaRef ds:uri="aa497eed-f72d-442f-adf5-cc88fbf9cce6"/>
    <ds:schemaRef ds:uri="http://purl.org/dc/dcmitype/"/>
    <ds:schemaRef ds:uri="http://schemas.microsoft.com/office/infopath/2007/PartnerControls"/>
    <ds:schemaRef ds:uri="http://schemas.microsoft.com/office/2006/documentManagement/types"/>
    <ds:schemaRef ds:uri="ccc50300-c016-41b3-baf7-1f053ea3de53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0CF3ACD-1C45-4141-AAF5-D40FF10849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565</TotalTime>
  <Words>93</Words>
  <Application>Microsoft Office PowerPoint</Application>
  <PresentationFormat>A4 210 x 297 mm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HGS創英ﾌﾟﾚｾﾞﾝｽEB</vt:lpstr>
      <vt:lpstr>HG丸ｺﾞｼｯｸM-PRO</vt:lpstr>
      <vt:lpstr>UD デジタル 教科書体 N-B</vt:lpstr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弘瀬美加</cp:lastModifiedBy>
  <cp:revision>85</cp:revision>
  <cp:lastPrinted>2026-10-05T01:40:58Z</cp:lastPrinted>
  <dcterms:created xsi:type="dcterms:W3CDTF">2021-12-24T07:23:06Z</dcterms:created>
  <dcterms:modified xsi:type="dcterms:W3CDTF">2026-10-05T01:40:59Z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