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19E"/>
    <a:srgbClr val="CE3468"/>
    <a:srgbClr val="F9A12B"/>
    <a:srgbClr val="F8AF2C"/>
    <a:srgbClr val="3E68AC"/>
    <a:srgbClr val="1C90B4"/>
    <a:srgbClr val="D89C06"/>
    <a:srgbClr val="F8662C"/>
    <a:srgbClr val="CA3208"/>
    <a:srgbClr val="8EC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7" d="100"/>
          <a:sy n="57" d="100"/>
        </p:scale>
        <p:origin x="2333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10-02T07:47:27.317" v="9" actId="20577"/>
      <pc:docMkLst>
        <pc:docMk/>
      </pc:docMkLst>
      <pc:sldChg chg="modSp mod">
        <pc:chgData name="弘瀬美加" userId="1655e510-ccbd-443a-ba10-b90ce80a659d" providerId="ADAL" clId="{94C75BC0-6714-41A3-A9F7-83070409CD9F}" dt="2026-10-02T07:47:27.317" v="9" actId="20577"/>
        <pc:sldMkLst>
          <pc:docMk/>
          <pc:sldMk cId="1115852005" sldId="324"/>
        </pc:sldMkLst>
        <pc:spChg chg="mod">
          <ac:chgData name="弘瀬美加" userId="1655e510-ccbd-443a-ba10-b90ce80a659d" providerId="ADAL" clId="{94C75BC0-6714-41A3-A9F7-83070409CD9F}" dt="2026-10-02T07:47:27.317" v="9" actId="20577"/>
          <ac:spMkLst>
            <pc:docMk/>
            <pc:sldMk cId="1115852005" sldId="324"/>
            <ac:spMk id="23" creationId="{A8E1F409-2DC0-DDC6-6BC9-781ED8898C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B7E9A-15B2-FD9D-3855-E72C97ABF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C86B4E5-32F0-4996-61E2-4779CADC576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5D2646D-1C25-34BB-7C94-C99A657F355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61C59EBD-23DA-9D48-FCD5-0C38A69620C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16CA6DCB-F0E2-3E10-C36E-94F6916B2AB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52F99A16-75B0-2F16-1761-8E769684291A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8E1F409-2DC0-DDC6-6BC9-781ED8898C5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20363F10-A62D-92D1-CE50-0B6992F24705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A9F8CCB2-4C4E-C255-8068-D1EA49501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4D1F7F1-6EFF-5BA2-A105-C73EFF8B7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822" y="-8076"/>
            <a:ext cx="6935821" cy="824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2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http://purl.org/dc/terms/"/>
    <ds:schemaRef ds:uri="http://purl.org/dc/elements/1.1/"/>
    <ds:schemaRef ds:uri="http://schemas.microsoft.com/office/2006/documentManagement/types"/>
    <ds:schemaRef ds:uri="aa497eed-f72d-442f-adf5-cc88fbf9cce6"/>
    <ds:schemaRef ds:uri="http://www.w3.org/XML/1998/namespace"/>
    <ds:schemaRef ds:uri="http://purl.org/dc/dcmitype/"/>
    <ds:schemaRef ds:uri="ccc50300-c016-41b3-baf7-1f053ea3de5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AC7462A-77A8-42E5-A85A-7AB635A32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84</cp:revision>
  <cp:lastPrinted>2026-09-14T04:49:08Z</cp:lastPrinted>
  <dcterms:created xsi:type="dcterms:W3CDTF">2022-02-20T16:12:08Z</dcterms:created>
  <dcterms:modified xsi:type="dcterms:W3CDTF">2026-10-02T07:47:33Z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