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289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12" userDrawn="1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148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92B"/>
    <a:srgbClr val="D68F2D"/>
    <a:srgbClr val="F7C93D"/>
    <a:srgbClr val="FAD63A"/>
    <a:srgbClr val="C06424"/>
    <a:srgbClr val="F6CE3C"/>
    <a:srgbClr val="FFFF00"/>
    <a:srgbClr val="FF0066"/>
    <a:srgbClr val="F2B52F"/>
    <a:srgbClr val="0091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24" d="100"/>
          <a:sy n="24" d="100"/>
        </p:scale>
        <p:origin x="3322" y="1008"/>
      </p:cViewPr>
      <p:guideLst>
        <p:guide orient="horz" pos="512"/>
        <p:guide pos="2160"/>
        <p:guide orient="horz" pos="148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弘瀬美加" userId="1655e510-ccbd-443a-ba10-b90ce80a659d" providerId="ADAL" clId="{94C75BC0-6714-41A3-A9F7-83070409CD9F}"/>
    <pc:docChg chg="undo custSel addSld delSld modSld">
      <pc:chgData name="弘瀬美加" userId="1655e510-ccbd-443a-ba10-b90ce80a659d" providerId="ADAL" clId="{94C75BC0-6714-41A3-A9F7-83070409CD9F}" dt="2026-10-04T07:34:18.379" v="171" actId="2696"/>
      <pc:docMkLst>
        <pc:docMk/>
      </pc:docMkLst>
      <pc:sldChg chg="addSp delSp modSp add mod">
        <pc:chgData name="弘瀬美加" userId="1655e510-ccbd-443a-ba10-b90ce80a659d" providerId="ADAL" clId="{94C75BC0-6714-41A3-A9F7-83070409CD9F}" dt="2026-10-04T07:34:12.945" v="170" actId="732"/>
        <pc:sldMkLst>
          <pc:docMk/>
          <pc:sldMk cId="1190245545" sldId="289"/>
        </pc:sldMkLst>
        <pc:spChg chg="del mod">
          <ac:chgData name="弘瀬美加" userId="1655e510-ccbd-443a-ba10-b90ce80a659d" providerId="ADAL" clId="{94C75BC0-6714-41A3-A9F7-83070409CD9F}" dt="2026-10-04T07:33:21.561" v="162" actId="21"/>
          <ac:spMkLst>
            <pc:docMk/>
            <pc:sldMk cId="1190245545" sldId="289"/>
            <ac:spMk id="2" creationId="{5A26FF19-41DB-F8F9-F8FF-AE5165F6A8A4}"/>
          </ac:spMkLst>
        </pc:spChg>
        <pc:spChg chg="add del mod">
          <ac:chgData name="弘瀬美加" userId="1655e510-ccbd-443a-ba10-b90ce80a659d" providerId="ADAL" clId="{94C75BC0-6714-41A3-A9F7-83070409CD9F}" dt="2026-10-04T07:33:21.561" v="162" actId="21"/>
          <ac:spMkLst>
            <pc:docMk/>
            <pc:sldMk cId="1190245545" sldId="289"/>
            <ac:spMk id="7" creationId="{EF3CFAAB-5DF9-BE2A-BF63-85717D7F425C}"/>
          </ac:spMkLst>
        </pc:spChg>
        <pc:spChg chg="add del mod">
          <ac:chgData name="弘瀬美加" userId="1655e510-ccbd-443a-ba10-b90ce80a659d" providerId="ADAL" clId="{94C75BC0-6714-41A3-A9F7-83070409CD9F}" dt="2026-10-04T07:33:21.561" v="162" actId="21"/>
          <ac:spMkLst>
            <pc:docMk/>
            <pc:sldMk cId="1190245545" sldId="289"/>
            <ac:spMk id="9" creationId="{1529395A-1C5A-4CCF-19EE-99C5C8C7D2B1}"/>
          </ac:spMkLst>
        </pc:spChg>
        <pc:spChg chg="add del mod">
          <ac:chgData name="弘瀬美加" userId="1655e510-ccbd-443a-ba10-b90ce80a659d" providerId="ADAL" clId="{94C75BC0-6714-41A3-A9F7-83070409CD9F}" dt="2026-10-04T07:33:21.561" v="162" actId="21"/>
          <ac:spMkLst>
            <pc:docMk/>
            <pc:sldMk cId="1190245545" sldId="289"/>
            <ac:spMk id="12" creationId="{55A81652-55B0-FD55-5E91-C8FBCE3D0382}"/>
          </ac:spMkLst>
        </pc:spChg>
        <pc:spChg chg="add del mod">
          <ac:chgData name="弘瀬美加" userId="1655e510-ccbd-443a-ba10-b90ce80a659d" providerId="ADAL" clId="{94C75BC0-6714-41A3-A9F7-83070409CD9F}" dt="2026-10-04T07:33:21.561" v="162" actId="21"/>
          <ac:spMkLst>
            <pc:docMk/>
            <pc:sldMk cId="1190245545" sldId="289"/>
            <ac:spMk id="15" creationId="{76BE42DF-5BBA-F5F7-45A0-28085E1FF0E2}"/>
          </ac:spMkLst>
        </pc:spChg>
        <pc:spChg chg="add del mod">
          <ac:chgData name="弘瀬美加" userId="1655e510-ccbd-443a-ba10-b90ce80a659d" providerId="ADAL" clId="{94C75BC0-6714-41A3-A9F7-83070409CD9F}" dt="2026-10-04T07:33:21.561" v="162" actId="21"/>
          <ac:spMkLst>
            <pc:docMk/>
            <pc:sldMk cId="1190245545" sldId="289"/>
            <ac:spMk id="21" creationId="{B0E0C174-A0E4-3845-9E99-02E36CE434F7}"/>
          </ac:spMkLst>
        </pc:spChg>
        <pc:spChg chg="add del mod">
          <ac:chgData name="弘瀬美加" userId="1655e510-ccbd-443a-ba10-b90ce80a659d" providerId="ADAL" clId="{94C75BC0-6714-41A3-A9F7-83070409CD9F}" dt="2026-10-04T07:33:21.561" v="162" actId="21"/>
          <ac:spMkLst>
            <pc:docMk/>
            <pc:sldMk cId="1190245545" sldId="289"/>
            <ac:spMk id="23" creationId="{E826F64F-E163-71D9-0009-D0471CC42966}"/>
          </ac:spMkLst>
        </pc:spChg>
        <pc:spChg chg="mod">
          <ac:chgData name="弘瀬美加" userId="1655e510-ccbd-443a-ba10-b90ce80a659d" providerId="ADAL" clId="{94C75BC0-6714-41A3-A9F7-83070409CD9F}" dt="2026-10-02T06:05:11.543" v="34"/>
          <ac:spMkLst>
            <pc:docMk/>
            <pc:sldMk cId="1190245545" sldId="289"/>
            <ac:spMk id="28" creationId="{DD3BDB68-4406-3B14-386A-9E4FBCF00CC7}"/>
          </ac:spMkLst>
        </pc:spChg>
        <pc:picChg chg="mod">
          <ac:chgData name="弘瀬美加" userId="1655e510-ccbd-443a-ba10-b90ce80a659d" providerId="ADAL" clId="{94C75BC0-6714-41A3-A9F7-83070409CD9F}" dt="2026-10-02T06:04:39.870" v="23" actId="1076"/>
          <ac:picMkLst>
            <pc:docMk/>
            <pc:sldMk cId="1190245545" sldId="289"/>
            <ac:picMk id="5" creationId="{743F6DE1-D29F-3F02-27E9-8F659F33F6DB}"/>
          </ac:picMkLst>
        </pc:picChg>
        <pc:picChg chg="add del mod">
          <ac:chgData name="弘瀬美加" userId="1655e510-ccbd-443a-ba10-b90ce80a659d" providerId="ADAL" clId="{94C75BC0-6714-41A3-A9F7-83070409CD9F}" dt="2026-10-04T07:33:21.561" v="162" actId="21"/>
          <ac:picMkLst>
            <pc:docMk/>
            <pc:sldMk cId="1190245545" sldId="289"/>
            <ac:picMk id="6" creationId="{8A1F595E-850F-7D9D-7B72-1E02A4AD7B96}"/>
          </ac:picMkLst>
        </pc:picChg>
        <pc:picChg chg="mod">
          <ac:chgData name="弘瀬美加" userId="1655e510-ccbd-443a-ba10-b90ce80a659d" providerId="ADAL" clId="{94C75BC0-6714-41A3-A9F7-83070409CD9F}" dt="2026-10-02T06:04:55.902" v="24" actId="1076"/>
          <ac:picMkLst>
            <pc:docMk/>
            <pc:sldMk cId="1190245545" sldId="289"/>
            <ac:picMk id="8" creationId="{370A25B7-76AD-D740-9260-91E1B1E7B8BD}"/>
          </ac:picMkLst>
        </pc:picChg>
        <pc:picChg chg="add del mod">
          <ac:chgData name="弘瀬美加" userId="1655e510-ccbd-443a-ba10-b90ce80a659d" providerId="ADAL" clId="{94C75BC0-6714-41A3-A9F7-83070409CD9F}" dt="2026-10-04T07:33:21.561" v="162" actId="21"/>
          <ac:picMkLst>
            <pc:docMk/>
            <pc:sldMk cId="1190245545" sldId="289"/>
            <ac:picMk id="10" creationId="{D6A0AA24-B8BD-A71C-4624-4BAA61538D94}"/>
          </ac:picMkLst>
        </pc:picChg>
        <pc:picChg chg="mod">
          <ac:chgData name="弘瀬美加" userId="1655e510-ccbd-443a-ba10-b90ce80a659d" providerId="ADAL" clId="{94C75BC0-6714-41A3-A9F7-83070409CD9F}" dt="2026-10-02T06:04:39.870" v="23" actId="1076"/>
          <ac:picMkLst>
            <pc:docMk/>
            <pc:sldMk cId="1190245545" sldId="289"/>
            <ac:picMk id="14" creationId="{5605A24B-DFC4-AD4C-3CBF-E9D454965B01}"/>
          </ac:picMkLst>
        </pc:picChg>
        <pc:picChg chg="add del mod">
          <ac:chgData name="弘瀬美加" userId="1655e510-ccbd-443a-ba10-b90ce80a659d" providerId="ADAL" clId="{94C75BC0-6714-41A3-A9F7-83070409CD9F}" dt="2026-10-04T07:33:10.217" v="161" actId="21"/>
          <ac:picMkLst>
            <pc:docMk/>
            <pc:sldMk cId="1190245545" sldId="289"/>
            <ac:picMk id="16" creationId="{33C5AB48-5F30-3674-4E1E-6DFAAD24D5CC}"/>
          </ac:picMkLst>
        </pc:picChg>
        <pc:picChg chg="add del mod">
          <ac:chgData name="弘瀬美加" userId="1655e510-ccbd-443a-ba10-b90ce80a659d" providerId="ADAL" clId="{94C75BC0-6714-41A3-A9F7-83070409CD9F}" dt="2026-10-04T07:16:52.470" v="95" actId="478"/>
          <ac:picMkLst>
            <pc:docMk/>
            <pc:sldMk cId="1190245545" sldId="289"/>
            <ac:picMk id="18" creationId="{FD360D0F-2DD1-F186-5E99-1DDC84BA6A6C}"/>
          </ac:picMkLst>
        </pc:picChg>
        <pc:picChg chg="mod">
          <ac:chgData name="弘瀬美加" userId="1655e510-ccbd-443a-ba10-b90ce80a659d" providerId="ADAL" clId="{94C75BC0-6714-41A3-A9F7-83070409CD9F}" dt="2026-10-02T06:04:39.870" v="23" actId="1076"/>
          <ac:picMkLst>
            <pc:docMk/>
            <pc:sldMk cId="1190245545" sldId="289"/>
            <ac:picMk id="20" creationId="{46B08E2E-6FA6-F166-A536-6F14DF6E0875}"/>
          </ac:picMkLst>
        </pc:picChg>
        <pc:picChg chg="add mod">
          <ac:chgData name="弘瀬美加" userId="1655e510-ccbd-443a-ba10-b90ce80a659d" providerId="ADAL" clId="{94C75BC0-6714-41A3-A9F7-83070409CD9F}" dt="2026-10-04T07:31:48.222" v="144" actId="1076"/>
          <ac:picMkLst>
            <pc:docMk/>
            <pc:sldMk cId="1190245545" sldId="289"/>
            <ac:picMk id="25" creationId="{58153BF0-1046-5295-A5F5-12D226985B22}"/>
          </ac:picMkLst>
        </pc:picChg>
        <pc:picChg chg="mod">
          <ac:chgData name="弘瀬美加" userId="1655e510-ccbd-443a-ba10-b90ce80a659d" providerId="ADAL" clId="{94C75BC0-6714-41A3-A9F7-83070409CD9F}" dt="2026-10-02T06:04:39.870" v="23" actId="1076"/>
          <ac:picMkLst>
            <pc:docMk/>
            <pc:sldMk cId="1190245545" sldId="289"/>
            <ac:picMk id="26" creationId="{818F2063-0710-87BB-D89E-F50709F0157E}"/>
          </ac:picMkLst>
        </pc:picChg>
        <pc:picChg chg="mod">
          <ac:chgData name="弘瀬美加" userId="1655e510-ccbd-443a-ba10-b90ce80a659d" providerId="ADAL" clId="{94C75BC0-6714-41A3-A9F7-83070409CD9F}" dt="2026-10-02T06:04:39.870" v="23" actId="1076"/>
          <ac:picMkLst>
            <pc:docMk/>
            <pc:sldMk cId="1190245545" sldId="289"/>
            <ac:picMk id="29" creationId="{3E02C101-2067-AC26-5E93-011BDD39FEFC}"/>
          </ac:picMkLst>
        </pc:picChg>
        <pc:picChg chg="add mod">
          <ac:chgData name="弘瀬美加" userId="1655e510-ccbd-443a-ba10-b90ce80a659d" providerId="ADAL" clId="{94C75BC0-6714-41A3-A9F7-83070409CD9F}" dt="2026-10-04T07:32:12.573" v="150" actId="14100"/>
          <ac:picMkLst>
            <pc:docMk/>
            <pc:sldMk cId="1190245545" sldId="289"/>
            <ac:picMk id="30" creationId="{698D6390-B221-728F-A2FC-E18CA967AB12}"/>
          </ac:picMkLst>
        </pc:picChg>
        <pc:picChg chg="add mod">
          <ac:chgData name="弘瀬美加" userId="1655e510-ccbd-443a-ba10-b90ce80a659d" providerId="ADAL" clId="{94C75BC0-6714-41A3-A9F7-83070409CD9F}" dt="2026-10-04T07:32:37.442" v="155" actId="14100"/>
          <ac:picMkLst>
            <pc:docMk/>
            <pc:sldMk cId="1190245545" sldId="289"/>
            <ac:picMk id="32" creationId="{13D2D041-8397-BFE1-0EAC-08109E69442E}"/>
          </ac:picMkLst>
        </pc:picChg>
        <pc:picChg chg="add del mod">
          <ac:chgData name="弘瀬美加" userId="1655e510-ccbd-443a-ba10-b90ce80a659d" providerId="ADAL" clId="{94C75BC0-6714-41A3-A9F7-83070409CD9F}" dt="2026-10-04T07:33:21.561" v="162" actId="21"/>
          <ac:picMkLst>
            <pc:docMk/>
            <pc:sldMk cId="1190245545" sldId="289"/>
            <ac:picMk id="34" creationId="{EC10135D-2040-58D5-CC23-2DDF2B6F79F8}"/>
          </ac:picMkLst>
        </pc:picChg>
        <pc:picChg chg="add mod modCrop">
          <ac:chgData name="弘瀬美加" userId="1655e510-ccbd-443a-ba10-b90ce80a659d" providerId="ADAL" clId="{94C75BC0-6714-41A3-A9F7-83070409CD9F}" dt="2026-10-04T07:34:12.945" v="170" actId="732"/>
          <ac:picMkLst>
            <pc:docMk/>
            <pc:sldMk cId="1190245545" sldId="289"/>
            <ac:picMk id="36" creationId="{0798B209-AE75-A012-D553-7F3AC86F8FD0}"/>
          </ac:picMkLst>
        </pc:picChg>
      </pc:sldChg>
      <pc:sldChg chg="addSp delSp modSp del mod">
        <pc:chgData name="弘瀬美加" userId="1655e510-ccbd-443a-ba10-b90ce80a659d" providerId="ADAL" clId="{94C75BC0-6714-41A3-A9F7-83070409CD9F}" dt="2026-10-04T07:34:18.379" v="171" actId="2696"/>
        <pc:sldMkLst>
          <pc:docMk/>
          <pc:sldMk cId="747095833" sldId="291"/>
        </pc:sldMkLst>
        <pc:spChg chg="mod">
          <ac:chgData name="弘瀬美加" userId="1655e510-ccbd-443a-ba10-b90ce80a659d" providerId="ADAL" clId="{94C75BC0-6714-41A3-A9F7-83070409CD9F}" dt="2026-10-02T05:53:20.159" v="20" actId="20577"/>
          <ac:spMkLst>
            <pc:docMk/>
            <pc:sldMk cId="747095833" sldId="291"/>
            <ac:spMk id="28" creationId="{9A8BE022-6E12-88F0-1F98-9991F73FC7A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29275-DFA3-4CB9-8605-CC3D78DD9506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B72D0-F367-4480-BB0B-3651C7A0A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568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553B51-4A74-3584-7EEB-B6027BC44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228D263-7984-E966-7816-8C7B35361C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4929058-96A1-3283-4F8E-3798FE9D0E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D4FF1AF-5DAB-1046-910B-3D8DCBC2EA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B72D0-F367-4480-BB0B-3651C7A0A46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489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658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00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10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0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31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97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85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019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27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66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01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FB5EB-ADAA-4FBC-A8D1-83EACD394142}" type="datetimeFigureOut">
              <a:rPr kumimoji="1" lang="ja-JP" altLang="en-US" smtClean="0"/>
              <a:t>2026/10/4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5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BC4FB-EBD8-37CA-6519-F4D3DDAF9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D3BDB68-4406-3B14-386A-9E4FBCF00CC7}"/>
              </a:ext>
            </a:extLst>
          </p:cNvPr>
          <p:cNvSpPr/>
          <p:nvPr/>
        </p:nvSpPr>
        <p:spPr>
          <a:xfrm>
            <a:off x="-2039" y="8294241"/>
            <a:ext cx="6858000" cy="161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開催日時</a:t>
            </a:r>
            <a:endParaRPr kumimoji="1" lang="en-US" altLang="ja-JP" sz="24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2026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年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12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月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18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(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金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)</a:t>
            </a:r>
          </a:p>
          <a:p>
            <a:pPr algn="ctr"/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時～午後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3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</a:t>
            </a:r>
            <a:endParaRPr kumimoji="1" lang="en-US" altLang="zh-TW" sz="28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pic>
        <p:nvPicPr>
          <p:cNvPr id="1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25B58EAA-1304-0FBE-083E-74C1C9C94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0798B209-AE75-A012-D553-7F3AC86F8FD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68" t="7851" r="3781"/>
          <a:stretch>
            <a:fillRect/>
          </a:stretch>
        </p:blipFill>
        <p:spPr>
          <a:xfrm>
            <a:off x="-2039" y="0"/>
            <a:ext cx="6860039" cy="840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2455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198DC3F-3397-4C41-BAFB-0A13F1B974E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1F95503-6E06-44A9-8ACD-7029616C0F7E}">
  <ds:schemaRefs>
    <ds:schemaRef ds:uri="ccc50300-c016-41b3-baf7-1f053ea3de53"/>
    <ds:schemaRef ds:uri="http://purl.org/dc/dcmitype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purl.org/dc/terms/"/>
    <ds:schemaRef ds:uri="http://purl.org/dc/elements/1.1/"/>
    <ds:schemaRef ds:uri="http://schemas.openxmlformats.org/package/2006/metadata/core-properties"/>
    <ds:schemaRef ds:uri="aa497eed-f72d-442f-adf5-cc88fbf9cce6"/>
  </ds:schemaRefs>
</ds:datastoreItem>
</file>

<file path=customXml/itemProps3.xml><?xml version="1.0" encoding="utf-8"?>
<ds:datastoreItem xmlns:ds="http://schemas.openxmlformats.org/officeDocument/2006/customXml" ds:itemID="{9BDCFA96-10EF-4826-A727-C31255018B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328</TotalTime>
  <Words>19</Words>
  <Application>Microsoft Office PowerPoint</Application>
  <PresentationFormat>A4 210 x 297 mm</PresentationFormat>
  <Paragraphs>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HGS創英角ｺﾞｼｯｸUB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寺田 勝也</dc:creator>
  <cp:lastModifiedBy>弘瀬美加</cp:lastModifiedBy>
  <cp:revision>4</cp:revision>
  <cp:lastPrinted>2025-02-05T01:24:35Z</cp:lastPrinted>
  <dcterms:created xsi:type="dcterms:W3CDTF">2021-12-24T07:23:06Z</dcterms:created>
  <dcterms:modified xsi:type="dcterms:W3CDTF">2026-10-04T07:34:19Z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