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3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D7"/>
    <a:srgbClr val="FFFFFF"/>
    <a:srgbClr val="FF0066"/>
    <a:srgbClr val="FF6600"/>
    <a:srgbClr val="F1B00D"/>
    <a:srgbClr val="FA4700"/>
    <a:srgbClr val="F64C08"/>
    <a:srgbClr val="B03200"/>
    <a:srgbClr val="FC4810"/>
    <a:srgbClr val="98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6112FF-DDF7-4DE2-947B-E52295ABF74A}" v="3" dt="2026-10-24T13:31:57.8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>
        <p:scale>
          <a:sx n="51" d="100"/>
          <a:sy n="51" d="100"/>
        </p:scale>
        <p:origin x="169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modSld">
      <pc:chgData name="弘瀬美加" userId="1655e510-ccbd-443a-ba10-b90ce80a659d" providerId="ADAL" clId="{94C75BC0-6714-41A3-A9F7-83070409CD9F}" dt="2026-10-16T23:21:43.692" v="64" actId="20577"/>
      <pc:docMkLst>
        <pc:docMk/>
      </pc:docMkLst>
      <pc:sldChg chg="addSp modSp mod">
        <pc:chgData name="弘瀬美加" userId="1655e510-ccbd-443a-ba10-b90ce80a659d" providerId="ADAL" clId="{94C75BC0-6714-41A3-A9F7-83070409CD9F}" dt="2026-10-16T23:21:43.692" v="64" actId="20577"/>
        <pc:sldMkLst>
          <pc:docMk/>
          <pc:sldMk cId="2728786659" sldId="343"/>
        </pc:sldMkLst>
        <pc:spChg chg="add mod">
          <ac:chgData name="弘瀬美加" userId="1655e510-ccbd-443a-ba10-b90ce80a659d" providerId="ADAL" clId="{94C75BC0-6714-41A3-A9F7-83070409CD9F}" dt="2026-10-02T05:52:09.494" v="62" actId="255"/>
          <ac:spMkLst>
            <pc:docMk/>
            <pc:sldMk cId="2728786659" sldId="343"/>
            <ac:spMk id="2" creationId="{ED1FF9C1-4708-7FFB-F4F6-F54E3F2D0D3C}"/>
          </ac:spMkLst>
        </pc:spChg>
        <pc:spChg chg="mod">
          <ac:chgData name="弘瀬美加" userId="1655e510-ccbd-443a-ba10-b90ce80a659d" providerId="ADAL" clId="{94C75BC0-6714-41A3-A9F7-83070409CD9F}" dt="2026-10-16T23:21:43.692" v="64" actId="20577"/>
          <ac:spMkLst>
            <pc:docMk/>
            <pc:sldMk cId="2728786659" sldId="343"/>
            <ac:spMk id="22" creationId="{AF9EA1BB-392A-BC50-6457-A881BC02515F}"/>
          </ac:spMkLst>
        </pc:spChg>
      </pc:sldChg>
    </pc:docChg>
  </pc:docChgLst>
  <pc:docChgLst>
    <pc:chgData name="藤田 英里沙" userId="55fb1634-084b-4aa3-92eb-65b651078df8" providerId="ADAL" clId="{5430B9DD-8B9B-420C-9EB5-986E52578C3B}"/>
    <pc:docChg chg="undo custSel modSld">
      <pc:chgData name="藤田 英里沙" userId="55fb1634-084b-4aa3-92eb-65b651078df8" providerId="ADAL" clId="{5430B9DD-8B9B-420C-9EB5-986E52578C3B}" dt="2026-10-24T13:33:03.471" v="47" actId="1036"/>
      <pc:docMkLst>
        <pc:docMk/>
      </pc:docMkLst>
      <pc:sldChg chg="addSp modSp mod">
        <pc:chgData name="藤田 英里沙" userId="55fb1634-084b-4aa3-92eb-65b651078df8" providerId="ADAL" clId="{5430B9DD-8B9B-420C-9EB5-986E52578C3B}" dt="2026-10-24T13:33:03.471" v="47" actId="1036"/>
        <pc:sldMkLst>
          <pc:docMk/>
          <pc:sldMk cId="2728786659" sldId="343"/>
        </pc:sldMkLst>
        <pc:spChg chg="mod">
          <ac:chgData name="藤田 英里沙" userId="55fb1634-084b-4aa3-92eb-65b651078df8" providerId="ADAL" clId="{5430B9DD-8B9B-420C-9EB5-986E52578C3B}" dt="2026-10-24T13:33:03.471" v="47" actId="1036"/>
          <ac:spMkLst>
            <pc:docMk/>
            <pc:sldMk cId="2728786659" sldId="343"/>
            <ac:spMk id="19" creationId="{5AD4E877-A97D-D990-CC18-5162090E9F57}"/>
          </ac:spMkLst>
        </pc:spChg>
        <pc:spChg chg="mod">
          <ac:chgData name="藤田 英里沙" userId="55fb1634-084b-4aa3-92eb-65b651078df8" providerId="ADAL" clId="{5430B9DD-8B9B-420C-9EB5-986E52578C3B}" dt="2026-10-24T13:33:00.218" v="43" actId="1036"/>
          <ac:spMkLst>
            <pc:docMk/>
            <pc:sldMk cId="2728786659" sldId="343"/>
            <ac:spMk id="22" creationId="{AF9EA1BB-392A-BC50-6457-A881BC02515F}"/>
          </ac:spMkLst>
        </pc:spChg>
        <pc:spChg chg="mod">
          <ac:chgData name="藤田 英里沙" userId="55fb1634-084b-4aa3-92eb-65b651078df8" providerId="ADAL" clId="{5430B9DD-8B9B-420C-9EB5-986E52578C3B}" dt="2026-10-24T13:32:55.169" v="38" actId="1036"/>
          <ac:spMkLst>
            <pc:docMk/>
            <pc:sldMk cId="2728786659" sldId="343"/>
            <ac:spMk id="23" creationId="{31E378DB-B3F8-304C-738C-7262E01124DD}"/>
          </ac:spMkLst>
        </pc:spChg>
        <pc:picChg chg="add mod modCrop">
          <ac:chgData name="藤田 英里沙" userId="55fb1634-084b-4aa3-92eb-65b651078df8" providerId="ADAL" clId="{5430B9DD-8B9B-420C-9EB5-986E52578C3B}" dt="2026-10-24T13:32:36.861" v="34" actId="18131"/>
          <ac:picMkLst>
            <pc:docMk/>
            <pc:sldMk cId="2728786659" sldId="343"/>
            <ac:picMk id="5" creationId="{3BB9007D-03AC-2BD0-C36A-2745607776BB}"/>
          </ac:picMkLst>
        </pc:picChg>
        <pc:picChg chg="mod modCrop">
          <ac:chgData name="藤田 英里沙" userId="55fb1634-084b-4aa3-92eb-65b651078df8" providerId="ADAL" clId="{5430B9DD-8B9B-420C-9EB5-986E52578C3B}" dt="2026-10-24T13:30:43.008" v="28" actId="732"/>
          <ac:picMkLst>
            <pc:docMk/>
            <pc:sldMk cId="2728786659" sldId="343"/>
            <ac:picMk id="8" creationId="{EED5AD78-C6D0-DD05-A4B6-3A7DF901C49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5CEE2-44F9-EE75-3135-BF2A320F4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558A0E3-6068-3DF1-B30A-29BB4BC6B155}"/>
              </a:ext>
            </a:extLst>
          </p:cNvPr>
          <p:cNvSpPr/>
          <p:nvPr/>
        </p:nvSpPr>
        <p:spPr>
          <a:xfrm>
            <a:off x="-16448" y="8218358"/>
            <a:ext cx="6874448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EBF71945-2E43-E708-3193-808C2CAAB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0776C1D-0C61-60F9-D10D-01804B56B037}"/>
              </a:ext>
            </a:extLst>
          </p:cNvPr>
          <p:cNvGrpSpPr/>
          <p:nvPr/>
        </p:nvGrpSpPr>
        <p:grpSpPr>
          <a:xfrm>
            <a:off x="-8224" y="8410072"/>
            <a:ext cx="6849776" cy="1273897"/>
            <a:chOff x="-1" y="8471196"/>
            <a:chExt cx="6849776" cy="1273897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F9EA1BB-392A-BC50-6457-A881BC02515F}"/>
                </a:ext>
              </a:extLst>
            </p:cNvPr>
            <p:cNvSpPr txBox="1"/>
            <p:nvPr/>
          </p:nvSpPr>
          <p:spPr>
            <a:xfrm>
              <a:off x="-1" y="878402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12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17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木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1E378DB-B3F8-304C-738C-7262E01124DD}"/>
                </a:ext>
              </a:extLst>
            </p:cNvPr>
            <p:cNvSpPr txBox="1"/>
            <p:nvPr/>
          </p:nvSpPr>
          <p:spPr>
            <a:xfrm>
              <a:off x="0" y="9283428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時～午後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AD4E877-A97D-D990-CC18-5162090E9F57}"/>
                </a:ext>
              </a:extLst>
            </p:cNvPr>
            <p:cNvSpPr txBox="1"/>
            <p:nvPr/>
          </p:nvSpPr>
          <p:spPr>
            <a:xfrm>
              <a:off x="-1" y="8471196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EED5AD78-C6D0-DD05-A4B6-3A7DF901C4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9139" b="1"/>
          <a:stretch>
            <a:fillRect/>
          </a:stretch>
        </p:blipFill>
        <p:spPr>
          <a:xfrm>
            <a:off x="-27526" y="7423609"/>
            <a:ext cx="6885525" cy="889718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D1FF9C1-4708-7FFB-F4F6-F54E3F2D0D3C}"/>
              </a:ext>
            </a:extLst>
          </p:cNvPr>
          <p:cNvSpPr/>
          <p:nvPr/>
        </p:nvSpPr>
        <p:spPr>
          <a:xfrm>
            <a:off x="2043953" y="3133165"/>
            <a:ext cx="3872753" cy="16270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画像更新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BB9007D-03AC-2BD0-C36A-2745607776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3" b="22347"/>
          <a:stretch>
            <a:fillRect/>
          </a:stretch>
        </p:blipFill>
        <p:spPr>
          <a:xfrm>
            <a:off x="-27526" y="0"/>
            <a:ext cx="6885526" cy="745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86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999467-D0A1-4FE9-81E5-388B06AA5D61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aa497eed-f72d-442f-adf5-cc88fbf9cce6"/>
    <ds:schemaRef ds:uri="ccc50300-c016-41b3-baf7-1f053ea3de53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0CB7DC-4686-4BB0-AB5A-AAA3BAFCEA61}">
  <ds:schemaRefs>
    <ds:schemaRef ds:uri="aa497eed-f72d-442f-adf5-cc88fbf9cce6"/>
    <ds:schemaRef ds:uri="http://purl.org/dc/terms/"/>
    <ds:schemaRef ds:uri="http://www.w3.org/XML/1998/namespace"/>
    <ds:schemaRef ds:uri="http://purl.org/dc/elements/1.1/"/>
    <ds:schemaRef ds:uri="ccc50300-c016-41b3-baf7-1f053ea3de53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2267</TotalTime>
  <Words>20</Words>
  <Application>Microsoft Office PowerPoint</Application>
  <PresentationFormat>A4 210 x 297 mm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BIZ UDゴシック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藤田 英里沙</cp:lastModifiedBy>
  <cp:revision>85</cp:revision>
  <cp:lastPrinted>2023-04-22T05:57:36Z</cp:lastPrinted>
  <dcterms:created xsi:type="dcterms:W3CDTF">2022-02-20T16:12:08Z</dcterms:created>
  <dcterms:modified xsi:type="dcterms:W3CDTF">2026-10-24T13:33:41Z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