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7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216"/>
    <a:srgbClr val="EF7B03"/>
    <a:srgbClr val="DE6B14"/>
    <a:srgbClr val="CC9900"/>
    <a:srgbClr val="F1B675"/>
    <a:srgbClr val="825B22"/>
    <a:srgbClr val="BA8230"/>
    <a:srgbClr val="F1B00D"/>
    <a:srgbClr val="E8247D"/>
    <a:srgbClr val="E725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0089CF-38EE-4191-BE90-5747EB685197}" v="6" dt="2026-10-02T05:48:18.3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88" d="100"/>
          <a:sy n="88" d="100"/>
        </p:scale>
        <p:origin x="1934" y="-20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undo custSel addSld delSld modSld">
      <pc:chgData name="弘瀬美加" userId="1655e510-ccbd-443a-ba10-b90ce80a659d" providerId="ADAL" clId="{94C75BC0-6714-41A3-A9F7-83070409CD9F}" dt="2026-10-02T05:48:18.326" v="44"/>
      <pc:docMkLst>
        <pc:docMk/>
      </pc:docMkLst>
      <pc:sldChg chg="delSp modSp add del mod">
        <pc:chgData name="弘瀬美加" userId="1655e510-ccbd-443a-ba10-b90ce80a659d" providerId="ADAL" clId="{94C75BC0-6714-41A3-A9F7-83070409CD9F}" dt="2026-10-02T05:48:04.660" v="32" actId="2696"/>
        <pc:sldMkLst>
          <pc:docMk/>
          <pc:sldMk cId="4041761147" sldId="342"/>
        </pc:sldMkLst>
        <pc:spChg chg="ord">
          <ac:chgData name="弘瀬美加" userId="1655e510-ccbd-443a-ba10-b90ce80a659d" providerId="ADAL" clId="{94C75BC0-6714-41A3-A9F7-83070409CD9F}" dt="2026-10-02T05:45:18.372" v="16" actId="166"/>
          <ac:spMkLst>
            <pc:docMk/>
            <pc:sldMk cId="4041761147" sldId="342"/>
            <ac:spMk id="20" creationId="{B7C70A8E-4EB5-3B04-5AB9-289CDC475A97}"/>
          </ac:spMkLst>
        </pc:spChg>
        <pc:spChg chg="ord">
          <ac:chgData name="弘瀬美加" userId="1655e510-ccbd-443a-ba10-b90ce80a659d" providerId="ADAL" clId="{94C75BC0-6714-41A3-A9F7-83070409CD9F}" dt="2026-10-02T05:45:18.372" v="16" actId="166"/>
          <ac:spMkLst>
            <pc:docMk/>
            <pc:sldMk cId="4041761147" sldId="342"/>
            <ac:spMk id="25" creationId="{6C1E251E-551A-560B-F8E2-FA9E3BCC5A7A}"/>
          </ac:spMkLst>
        </pc:spChg>
        <pc:spChg chg="ord">
          <ac:chgData name="弘瀬美加" userId="1655e510-ccbd-443a-ba10-b90ce80a659d" providerId="ADAL" clId="{94C75BC0-6714-41A3-A9F7-83070409CD9F}" dt="2026-10-02T05:45:18.372" v="16" actId="166"/>
          <ac:spMkLst>
            <pc:docMk/>
            <pc:sldMk cId="4041761147" sldId="342"/>
            <ac:spMk id="26" creationId="{96F6F853-2B98-9C80-2906-B43FF2EB5D05}"/>
          </ac:spMkLst>
        </pc:spChg>
        <pc:spChg chg="del">
          <ac:chgData name="弘瀬美加" userId="1655e510-ccbd-443a-ba10-b90ce80a659d" providerId="ADAL" clId="{94C75BC0-6714-41A3-A9F7-83070409CD9F}" dt="2026-10-02T05:47:14.995" v="26" actId="478"/>
          <ac:spMkLst>
            <pc:docMk/>
            <pc:sldMk cId="4041761147" sldId="342"/>
            <ac:spMk id="37" creationId="{9E768516-238C-4DB9-808C-08417A951D16}"/>
          </ac:spMkLst>
        </pc:spChg>
        <pc:grpChg chg="mod">
          <ac:chgData name="弘瀬美加" userId="1655e510-ccbd-443a-ba10-b90ce80a659d" providerId="ADAL" clId="{94C75BC0-6714-41A3-A9F7-83070409CD9F}" dt="2026-10-02T05:43:58.761" v="7" actId="1076"/>
          <ac:grpSpMkLst>
            <pc:docMk/>
            <pc:sldMk cId="4041761147" sldId="342"/>
            <ac:grpSpMk id="7" creationId="{CD60E990-23D8-15C5-9B24-43D964AAE0BA}"/>
          </ac:grpSpMkLst>
        </pc:grpChg>
        <pc:picChg chg="ord">
          <ac:chgData name="弘瀬美加" userId="1655e510-ccbd-443a-ba10-b90ce80a659d" providerId="ADAL" clId="{94C75BC0-6714-41A3-A9F7-83070409CD9F}" dt="2026-10-02T05:44:37.363" v="11" actId="166"/>
          <ac:picMkLst>
            <pc:docMk/>
            <pc:sldMk cId="4041761147" sldId="342"/>
            <ac:picMk id="2" creationId="{67CAC64D-E513-CE49-D911-2270DB50CDF3}"/>
          </ac:picMkLst>
        </pc:picChg>
        <pc:picChg chg="mod">
          <ac:chgData name="弘瀬美加" userId="1655e510-ccbd-443a-ba10-b90ce80a659d" providerId="ADAL" clId="{94C75BC0-6714-41A3-A9F7-83070409CD9F}" dt="2026-10-02T05:44:59.761" v="15" actId="1076"/>
          <ac:picMkLst>
            <pc:docMk/>
            <pc:sldMk cId="4041761147" sldId="342"/>
            <ac:picMk id="3" creationId="{344014E1-5DC9-52E0-B8DF-EF13E68E12E2}"/>
          </ac:picMkLst>
        </pc:picChg>
        <pc:picChg chg="mod">
          <ac:chgData name="弘瀬美加" userId="1655e510-ccbd-443a-ba10-b90ce80a659d" providerId="ADAL" clId="{94C75BC0-6714-41A3-A9F7-83070409CD9F}" dt="2026-10-02T05:46:11.503" v="19" actId="14100"/>
          <ac:picMkLst>
            <pc:docMk/>
            <pc:sldMk cId="4041761147" sldId="342"/>
            <ac:picMk id="6" creationId="{3920221A-429A-2B5F-8245-EF295939C2BD}"/>
          </ac:picMkLst>
        </pc:picChg>
        <pc:picChg chg="mod ord">
          <ac:chgData name="弘瀬美加" userId="1655e510-ccbd-443a-ba10-b90ce80a659d" providerId="ADAL" clId="{94C75BC0-6714-41A3-A9F7-83070409CD9F}" dt="2026-10-02T05:44:57.233" v="14" actId="1076"/>
          <ac:picMkLst>
            <pc:docMk/>
            <pc:sldMk cId="4041761147" sldId="342"/>
            <ac:picMk id="8" creationId="{7BF7457F-59E3-DF3E-69C8-CA3B8933EC67}"/>
          </ac:picMkLst>
        </pc:picChg>
        <pc:picChg chg="del">
          <ac:chgData name="弘瀬美加" userId="1655e510-ccbd-443a-ba10-b90ce80a659d" providerId="ADAL" clId="{94C75BC0-6714-41A3-A9F7-83070409CD9F}" dt="2026-10-02T05:47:14.995" v="26" actId="478"/>
          <ac:picMkLst>
            <pc:docMk/>
            <pc:sldMk cId="4041761147" sldId="342"/>
            <ac:picMk id="32" creationId="{655D6E06-F1EA-BC4F-B2BF-58AE52844C41}"/>
          </ac:picMkLst>
        </pc:picChg>
      </pc:sldChg>
      <pc:sldChg chg="addSp delSp modSp mod">
        <pc:chgData name="弘瀬美加" userId="1655e510-ccbd-443a-ba10-b90ce80a659d" providerId="ADAL" clId="{94C75BC0-6714-41A3-A9F7-83070409CD9F}" dt="2026-10-02T05:48:18.326" v="44"/>
        <pc:sldMkLst>
          <pc:docMk/>
          <pc:sldMk cId="121355621" sldId="347"/>
        </pc:sldMkLst>
        <pc:spChg chg="mod">
          <ac:chgData name="弘瀬美加" userId="1655e510-ccbd-443a-ba10-b90ce80a659d" providerId="ADAL" clId="{94C75BC0-6714-41A3-A9F7-83070409CD9F}" dt="2026-10-02T05:48:18.326" v="44"/>
          <ac:spMkLst>
            <pc:docMk/>
            <pc:sldMk cId="121355621" sldId="347"/>
            <ac:spMk id="37" creationId="{7CA7A04C-2B3D-8C13-E781-C7CB04CDDB48}"/>
          </ac:spMkLst>
        </pc:spChg>
        <pc:picChg chg="add del mod modCrop">
          <ac:chgData name="弘瀬美加" userId="1655e510-ccbd-443a-ba10-b90ce80a659d" providerId="ADAL" clId="{94C75BC0-6714-41A3-A9F7-83070409CD9F}" dt="2026-10-02T05:47:55.206" v="31" actId="14100"/>
          <ac:picMkLst>
            <pc:docMk/>
            <pc:sldMk cId="121355621" sldId="347"/>
            <ac:picMk id="3" creationId="{700AB33E-4FFF-101B-338D-D68A47B37778}"/>
          </ac:picMkLst>
        </pc:picChg>
        <pc:picChg chg="add mod ord">
          <ac:chgData name="弘瀬美加" userId="1655e510-ccbd-443a-ba10-b90ce80a659d" providerId="ADAL" clId="{94C75BC0-6714-41A3-A9F7-83070409CD9F}" dt="2026-10-02T05:47:38.108" v="29" actId="167"/>
          <ac:picMkLst>
            <pc:docMk/>
            <pc:sldMk cId="121355621" sldId="347"/>
            <ac:picMk id="4" creationId="{F7D2B213-DB22-8A9E-AED5-E884132A67D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A0F7C-3C6C-D07D-CC5B-0E434B74C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7D2B213-DB22-8A9E-AED5-E884132A6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6" y="-669417"/>
            <a:ext cx="6858000" cy="9729216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7CA7A04C-2B3D-8C13-E781-C7CB04CDDB48}"/>
              </a:ext>
            </a:extLst>
          </p:cNvPr>
          <p:cNvSpPr/>
          <p:nvPr/>
        </p:nvSpPr>
        <p:spPr>
          <a:xfrm>
            <a:off x="-12967" y="8246594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/>
                <a:ea typeface="メイリオ"/>
              </a:rPr>
              <a:t>2026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/>
                <a:ea typeface="メイリオ"/>
              </a:rPr>
              <a:t>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/>
                <a:ea typeface="メイリオ"/>
              </a:rPr>
              <a:t>12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/>
                <a:ea typeface="メイリオ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/>
                <a:ea typeface="メイリオ"/>
              </a:rPr>
              <a:t>16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/>
                <a:ea typeface="メイリオ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/>
                <a:ea typeface="メイリオ"/>
              </a:rPr>
              <a:t>(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/>
                <a:ea typeface="メイリオ"/>
              </a:rPr>
              <a:t>水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/>
                <a:ea typeface="メイリオ"/>
              </a:rPr>
              <a:t>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/>
                <a:ea typeface="メイリオ"/>
              </a:rPr>
              <a:t>　</a:t>
            </a:r>
            <a:endParaRPr lang="en-US" altLang="ja-JP" sz="3200" b="1" dirty="0">
              <a:ln w="0"/>
              <a:solidFill>
                <a:schemeClr val="tx1"/>
              </a:solidFill>
              <a:latin typeface="メイリオ"/>
              <a:ea typeface="メイリオ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A5157FE4-7261-37CD-AE63-949174EB81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00AB33E-4FFF-101B-338D-D68A47B3777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8920"/>
          <a:stretch>
            <a:fillRect/>
          </a:stretch>
        </p:blipFill>
        <p:spPr>
          <a:xfrm>
            <a:off x="-6334" y="7323909"/>
            <a:ext cx="6883281" cy="92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55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AAEBB363-B78F-4DBB-A2B3-08D0D2AF295D}">
  <ds:schemaRefs>
    <ds:schemaRef ds:uri="aa497eed-f72d-442f-adf5-cc88fbf9cce6"/>
    <ds:schemaRef ds:uri="ccc50300-c016-41b3-baf7-1f053ea3de5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9F987B3-C0BF-4803-A2FD-D64E4C28E58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1A9CDEF-C715-484E-913B-30AD58EB8242}">
  <ds:schemaRefs>
    <ds:schemaRef ds:uri="http://purl.org/dc/elements/1.1/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terms/"/>
    <ds:schemaRef ds:uri="ccc50300-c016-41b3-baf7-1f053ea3de53"/>
    <ds:schemaRef ds:uri="http://schemas.openxmlformats.org/package/2006/metadata/core-properties"/>
    <ds:schemaRef ds:uri="http://schemas.microsoft.com/office/infopath/2007/PartnerControls"/>
    <ds:schemaRef ds:uri="aa497eed-f72d-442f-adf5-cc88fbf9cce6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弘瀬美加</cp:lastModifiedBy>
  <cp:revision>2</cp:revision>
  <cp:lastPrinted>2026-09-14T06:11:08Z</cp:lastPrinted>
  <dcterms:created xsi:type="dcterms:W3CDTF">2022-02-20T16:12:08Z</dcterms:created>
  <dcterms:modified xsi:type="dcterms:W3CDTF">2026-10-02T05:48:22Z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