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3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4D7A39-EFFD-41B2-B0C5-AD090170FE8E}" v="4" dt="2026-10-02T05:50:27.1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4" d="100"/>
          <a:sy n="54" d="100"/>
        </p:scale>
        <p:origin x="26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modSld">
      <pc:chgData name="弘瀬美加" userId="1655e510-ccbd-443a-ba10-b90ce80a659d" providerId="ADAL" clId="{94C75BC0-6714-41A3-A9F7-83070409CD9F}" dt="2026-10-02T05:50:27.103" v="11"/>
      <pc:docMkLst>
        <pc:docMk/>
      </pc:docMkLst>
      <pc:sldChg chg="modSp mod">
        <pc:chgData name="弘瀬美加" userId="1655e510-ccbd-443a-ba10-b90ce80a659d" providerId="ADAL" clId="{94C75BC0-6714-41A3-A9F7-83070409CD9F}" dt="2026-10-02T05:50:27.103" v="11"/>
        <pc:sldMkLst>
          <pc:docMk/>
          <pc:sldMk cId="2355487339" sldId="263"/>
        </pc:sldMkLst>
        <pc:spChg chg="mod">
          <ac:chgData name="弘瀬美加" userId="1655e510-ccbd-443a-ba10-b90ce80a659d" providerId="ADAL" clId="{94C75BC0-6714-41A3-A9F7-83070409CD9F}" dt="2026-10-02T05:50:27.103" v="11"/>
          <ac:spMkLst>
            <pc:docMk/>
            <pc:sldMk cId="2355487339" sldId="263"/>
            <ac:spMk id="9" creationId="{EBBCC08B-15D4-5DCC-0502-5AAE8C1956E8}"/>
          </ac:spMkLst>
        </pc:spChg>
      </pc:sldChg>
    </pc:docChg>
  </pc:docChgLst>
  <pc:docChgLst>
    <pc:chgData name="藤田 英里沙" userId="S::fujita@office-neat.co.jp::55fb1634-084b-4aa3-92eb-65b651078df8" providerId="AD" clId="Web-{02478528-CCC3-C070-B584-15B3106EF01B}"/>
    <pc:docChg chg="modSld">
      <pc:chgData name="藤田 英里沙" userId="S::fujita@office-neat.co.jp::55fb1634-084b-4aa3-92eb-65b651078df8" providerId="AD" clId="Web-{02478528-CCC3-C070-B584-15B3106EF01B}" dt="2026-10-01T00:58:44.207" v="5" actId="20577"/>
      <pc:docMkLst>
        <pc:docMk/>
      </pc:docMkLst>
      <pc:sldChg chg="modSp">
        <pc:chgData name="藤田 英里沙" userId="S::fujita@office-neat.co.jp::55fb1634-084b-4aa3-92eb-65b651078df8" providerId="AD" clId="Web-{02478528-CCC3-C070-B584-15B3106EF01B}" dt="2026-10-01T00:58:44.207" v="5" actId="20577"/>
        <pc:sldMkLst>
          <pc:docMk/>
          <pc:sldMk cId="2355487339" sldId="263"/>
        </pc:sldMkLst>
        <pc:spChg chg="mod">
          <ac:chgData name="藤田 英里沙" userId="S::fujita@office-neat.co.jp::55fb1634-084b-4aa3-92eb-65b651078df8" providerId="AD" clId="Web-{02478528-CCC3-C070-B584-15B3106EF01B}" dt="2026-10-01T00:58:44.207" v="5" actId="20577"/>
          <ac:spMkLst>
            <pc:docMk/>
            <pc:sldMk cId="2355487339" sldId="263"/>
            <ac:spMk id="10" creationId="{FFD28264-8641-4AED-A014-121091DEF75B}"/>
          </ac:spMkLst>
        </pc:spChg>
      </pc:sldChg>
    </pc:docChg>
  </pc:docChgLst>
  <pc:docChgLst>
    <pc:chgData name="藤田 英里沙" userId="55fb1634-084b-4aa3-92eb-65b651078df8" providerId="ADAL" clId="{5430B9DD-8B9B-420C-9EB5-986E52578C3B}"/>
    <pc:docChg chg="undo custSel modSld">
      <pc:chgData name="藤田 英里沙" userId="55fb1634-084b-4aa3-92eb-65b651078df8" providerId="ADAL" clId="{5430B9DD-8B9B-420C-9EB5-986E52578C3B}" dt="2026-10-01T00:59:52.893" v="37" actId="1035"/>
      <pc:docMkLst>
        <pc:docMk/>
      </pc:docMkLst>
      <pc:sldChg chg="modSp mod">
        <pc:chgData name="藤田 英里沙" userId="55fb1634-084b-4aa3-92eb-65b651078df8" providerId="ADAL" clId="{5430B9DD-8B9B-420C-9EB5-986E52578C3B}" dt="2026-10-01T00:59:52.893" v="37" actId="1035"/>
        <pc:sldMkLst>
          <pc:docMk/>
          <pc:sldMk cId="2355487339" sldId="263"/>
        </pc:sldMkLst>
        <pc:spChg chg="mod">
          <ac:chgData name="藤田 英里沙" userId="55fb1634-084b-4aa3-92eb-65b651078df8" providerId="ADAL" clId="{5430B9DD-8B9B-420C-9EB5-986E52578C3B}" dt="2026-10-01T00:59:16.445" v="6" actId="1035"/>
          <ac:spMkLst>
            <pc:docMk/>
            <pc:sldMk cId="2355487339" sldId="263"/>
            <ac:spMk id="5" creationId="{AC2DF9E1-E2CC-2FA6-1EAC-965CBE70C239}"/>
          </ac:spMkLst>
        </pc:spChg>
        <pc:spChg chg="mod">
          <ac:chgData name="藤田 英里沙" userId="55fb1634-084b-4aa3-92eb-65b651078df8" providerId="ADAL" clId="{5430B9DD-8B9B-420C-9EB5-986E52578C3B}" dt="2026-10-01T00:59:45.135" v="32" actId="1035"/>
          <ac:spMkLst>
            <pc:docMk/>
            <pc:sldMk cId="2355487339" sldId="263"/>
            <ac:spMk id="8" creationId="{8FE369F9-FFDC-0C48-D631-6776FAC4A6EF}"/>
          </ac:spMkLst>
        </pc:spChg>
        <pc:spChg chg="mod">
          <ac:chgData name="藤田 英里沙" userId="55fb1634-084b-4aa3-92eb-65b651078df8" providerId="ADAL" clId="{5430B9DD-8B9B-420C-9EB5-986E52578C3B}" dt="2026-10-01T00:59:39.620" v="25" actId="1035"/>
          <ac:spMkLst>
            <pc:docMk/>
            <pc:sldMk cId="2355487339" sldId="263"/>
            <ac:spMk id="9" creationId="{EBBCC08B-15D4-5DCC-0502-5AAE8C1956E8}"/>
          </ac:spMkLst>
        </pc:spChg>
        <pc:spChg chg="mod">
          <ac:chgData name="藤田 英里沙" userId="55fb1634-084b-4aa3-92eb-65b651078df8" providerId="ADAL" clId="{5430B9DD-8B9B-420C-9EB5-986E52578C3B}" dt="2026-10-01T00:59:52.893" v="37" actId="1035"/>
          <ac:spMkLst>
            <pc:docMk/>
            <pc:sldMk cId="2355487339" sldId="263"/>
            <ac:spMk id="10" creationId="{FFD28264-8641-4AED-A014-121091DEF75B}"/>
          </ac:spMkLst>
        </pc:spChg>
        <pc:grpChg chg="mod">
          <ac:chgData name="藤田 英里沙" userId="55fb1634-084b-4aa3-92eb-65b651078df8" providerId="ADAL" clId="{5430B9DD-8B9B-420C-9EB5-986E52578C3B}" dt="2026-10-01T00:59:05.787" v="1" actId="14100"/>
          <ac:grpSpMkLst>
            <pc:docMk/>
            <pc:sldMk cId="2355487339" sldId="263"/>
            <ac:grpSpMk id="2" creationId="{F69A94A6-52A3-08E6-B1EF-ED036CCE64F3}"/>
          </ac:grpSpMkLst>
        </pc:grpChg>
        <pc:grpChg chg="mod">
          <ac:chgData name="藤田 英里沙" userId="55fb1634-084b-4aa3-92eb-65b651078df8" providerId="ADAL" clId="{5430B9DD-8B9B-420C-9EB5-986E52578C3B}" dt="2026-10-01T00:59:05.787" v="1" actId="14100"/>
          <ac:grpSpMkLst>
            <pc:docMk/>
            <pc:sldMk cId="2355487339" sldId="263"/>
            <ac:grpSpMk id="3" creationId="{9CE4360D-B93A-FD43-495A-E9B504082C87}"/>
          </ac:grpSpMkLst>
        </pc:grpChg>
        <pc:grpChg chg="mod">
          <ac:chgData name="藤田 英里沙" userId="55fb1634-084b-4aa3-92eb-65b651078df8" providerId="ADAL" clId="{5430B9DD-8B9B-420C-9EB5-986E52578C3B}" dt="2026-10-01T00:59:05.787" v="1" actId="14100"/>
          <ac:grpSpMkLst>
            <pc:docMk/>
            <pc:sldMk cId="2355487339" sldId="263"/>
            <ac:grpSpMk id="6" creationId="{9AD58DCF-DEEE-8FF5-B35E-0BF4FFAFEE42}"/>
          </ac:grpSpMkLst>
        </pc:grpChg>
        <pc:picChg chg="mod">
          <ac:chgData name="藤田 英里沙" userId="55fb1634-084b-4aa3-92eb-65b651078df8" providerId="ADAL" clId="{5430B9DD-8B9B-420C-9EB5-986E52578C3B}" dt="2026-10-01T00:59:05.787" v="1" actId="14100"/>
          <ac:picMkLst>
            <pc:docMk/>
            <pc:sldMk cId="2355487339" sldId="263"/>
            <ac:picMk id="4" creationId="{793C2969-B558-62E5-D8AF-58DDD6553D4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928A2-D231-CDF9-8A5F-CA8AB119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FBB0BC41-60BF-B83C-2496-D77C2317F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69A94A6-52A3-08E6-B1EF-ED036CCE64F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9CE4360D-B93A-FD43-495A-E9B504082C87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AC2DF9E1-E2CC-2FA6-1EAC-965CBE70C239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9AD58DCF-DEEE-8FF5-B35E-0BF4FFAFEE42}"/>
                  </a:ext>
                </a:extLst>
              </p:cNvPr>
              <p:cNvGrpSpPr/>
              <p:nvPr/>
            </p:nvGrpSpPr>
            <p:grpSpPr>
              <a:xfrm>
                <a:off x="14989" y="8303430"/>
                <a:ext cx="6849776" cy="1310400"/>
                <a:chOff x="-1" y="8333410"/>
                <a:chExt cx="6849776" cy="1310400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8FE369F9-FFDC-0C48-D631-6776FAC4A6EF}"/>
                    </a:ext>
                  </a:extLst>
                </p:cNvPr>
                <p:cNvSpPr txBox="1"/>
                <p:nvPr/>
              </p:nvSpPr>
              <p:spPr>
                <a:xfrm>
                  <a:off x="-1" y="8333410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EBBCC08B-15D4-5DCC-0502-5AAE8C1956E8}"/>
                    </a:ext>
                  </a:extLst>
                </p:cNvPr>
                <p:cNvSpPr txBox="1"/>
                <p:nvPr/>
              </p:nvSpPr>
              <p:spPr>
                <a:xfrm>
                  <a:off x="-1" y="8633712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12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FFD28264-8641-4AED-A014-121091DEF75B}"/>
                    </a:ext>
                  </a:extLst>
                </p:cNvPr>
                <p:cNvSpPr txBox="1"/>
                <p:nvPr/>
              </p:nvSpPr>
              <p:spPr>
                <a:xfrm>
                  <a:off x="0" y="9120590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ja-JP" altLang="en-US" sz="2700" b="1" dirty="0">
                      <a:latin typeface="Hiragino Kaku Gothic Pro W3" panose="020B0300000000000000" pitchFamily="34" charset="-128"/>
                      <a:ea typeface="Hiragino Kaku Gothic Pro W3"/>
                    </a:rPr>
                    <a:t>午後3時15分～午後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/>
                    </a:rPr>
                    <a:t>3</a:t>
                  </a:r>
                  <a:r>
                    <a:rPr kumimoji="1" lang="ja-JP" altLang="en-US" sz="2700" b="1" dirty="0">
                      <a:latin typeface="Hiragino Kaku Gothic Pro W3" panose="020B0300000000000000" pitchFamily="34" charset="-128"/>
                      <a:ea typeface="Hiragino Kaku Gothic Pro W3"/>
                    </a:rPr>
                    <a:t>時45分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793C2969-B558-62E5-D8AF-58DDD6553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155C99E4-1310-9E88-791B-3B161D304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" y="122516"/>
            <a:ext cx="6858000" cy="818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87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3904EB-8EF0-44EE-B5F2-30D10CA7D46D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496994C-FE13-4E11-956A-C2DDADE70872}">
  <ds:schemaRefs>
    <ds:schemaRef ds:uri="ccc50300-c016-41b3-baf7-1f053ea3de53"/>
    <ds:schemaRef ds:uri="http://purl.org/dc/terms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aa497eed-f72d-442f-adf5-cc88fbf9cce6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1</cp:revision>
  <dcterms:created xsi:type="dcterms:W3CDTF">2022-02-20T16:12:08Z</dcterms:created>
  <dcterms:modified xsi:type="dcterms:W3CDTF">2026-10-02T05:50:30Z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