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"/>
  </p:notesMasterIdLst>
  <p:sldIdLst>
    <p:sldId id="353" r:id="rId3"/>
  </p:sldIdLst>
  <p:sldSz cx="7556500" cy="106934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齋藤 芙美" initials="齋藤" lastIdx="2" clrIdx="0">
    <p:extLst>
      <p:ext uri="{19B8F6BF-5375-455C-9EA6-DF929625EA0E}">
        <p15:presenceInfo xmlns:p15="http://schemas.microsoft.com/office/powerpoint/2012/main" userId="S-1-5-21-3580068840-1394931835-201921230-161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460"/>
    <a:srgbClr val="E40202"/>
    <a:srgbClr val="E42316"/>
    <a:srgbClr val="FC81DB"/>
    <a:srgbClr val="AB9A79"/>
    <a:srgbClr val="ED82AA"/>
    <a:srgbClr val="FE69E5"/>
    <a:srgbClr val="FFF5E5"/>
    <a:srgbClr val="7FFF61"/>
    <a:srgbClr val="9B1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03" autoAdjust="0"/>
    <p:restoredTop sz="93834" autoAdjust="0"/>
  </p:normalViewPr>
  <p:slideViewPr>
    <p:cSldViewPr snapToGrid="0">
      <p:cViewPr>
        <p:scale>
          <a:sx n="76" d="100"/>
          <a:sy n="76" d="100"/>
        </p:scale>
        <p:origin x="224" y="-15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0" cy="495029"/>
          </a:xfrm>
          <a:prstGeom prst="rect">
            <a:avLst/>
          </a:prstGeom>
        </p:spPr>
        <p:txBody>
          <a:bodyPr vert="horz" lIns="94858" tIns="47430" rIns="94858" bIns="47430" rtlCol="0"/>
          <a:lstStyle>
            <a:lvl1pPr algn="r">
              <a:defRPr sz="1200"/>
            </a:lvl1pPr>
          </a:lstStyle>
          <a:p>
            <a:fld id="{964D714A-35F6-4EF2-8371-589994DBA61E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30" rIns="94858" bIns="474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58" tIns="47430" rIns="94858" bIns="474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30" rIns="94858" bIns="47430" rtlCol="0" anchor="b"/>
          <a:lstStyle>
            <a:lvl1pPr algn="r">
              <a:defRPr sz="1200"/>
            </a:lvl1pPr>
          </a:lstStyle>
          <a:p>
            <a:fld id="{930F286F-2F69-448F-B16D-95F8927B35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4526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2AD5-0249-AC73-B439-542C37C34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1AE53A-58B5-8EA0-F6C0-839FDE703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EE54B0-0D2E-7A56-1014-06B7DA934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4D8525-4D17-E156-C7A2-DE1EDAE8E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F0C00-6D7D-4E1B-9D29-BA8FD97D6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256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50055"/>
            <a:ext cx="6423025" cy="3722887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6511"/>
            <a:ext cx="5667375" cy="2581762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40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927"/>
            <a:ext cx="6517481" cy="4448157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6165"/>
            <a:ext cx="6517481" cy="2339180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965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623"/>
            <a:ext cx="3211513" cy="67848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61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327"/>
            <a:ext cx="6517481" cy="206689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1369"/>
            <a:ext cx="3196753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6061"/>
            <a:ext cx="3196753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1369"/>
            <a:ext cx="3212497" cy="128469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6061"/>
            <a:ext cx="3212497" cy="574522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241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7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5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654"/>
            <a:ext cx="3825478" cy="7599245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697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893"/>
            <a:ext cx="2437168" cy="2495127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654"/>
            <a:ext cx="3825478" cy="7599245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8020"/>
            <a:ext cx="2437168" cy="5943254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5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497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325"/>
            <a:ext cx="1629370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325"/>
            <a:ext cx="4793655" cy="90621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001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27874A-8198-5F1D-EFC6-B638710D8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563" y="1749425"/>
            <a:ext cx="5667375" cy="37242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5189043-CE9A-26E1-A9CF-1B2E8D7F8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63" y="5616575"/>
            <a:ext cx="5667375" cy="2581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4C6022-F4A2-B0B8-6A24-3DC716753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BA6CD7-2B3C-B9EC-9B03-990A86C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8BA5F6-A92E-1C30-BFB1-DFA689E3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F7CB95-FEAF-78CD-9273-061BCA73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C860543-F0E2-09DE-DEF7-A0AD784A9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353D8E4-C1AD-AEB1-B9D7-B06F79FF2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653E81-A9E7-F4BC-C0E3-91BBAF7E7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6467A1-D342-CD4F-A996-FDDC791E8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12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F3EBDA-9461-807C-49B9-452C9DBA0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665413"/>
            <a:ext cx="6516687" cy="44481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C2110C-D79D-2BCA-03A3-3106B470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7156450"/>
            <a:ext cx="6516687" cy="233838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649DDF-800A-EBAC-75C5-DF9CCF1B3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7EE843-5BDB-69C5-98BF-85ED2527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81EED-1FF9-B026-A64E-F3319F6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44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1BC98-2894-8EEC-2401-F9A5D8A4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765DBD-0094-3012-6EE6-2B01878D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3" y="2846388"/>
            <a:ext cx="3182937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4817306-0D20-36AA-ABD8-FD1BB534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4450" y="2846388"/>
            <a:ext cx="3182938" cy="67849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412C85C-C576-32EB-88F1-6D4507709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FC26986-D621-E139-0D37-1B7FB8CE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ABA661-27E0-C7C0-5B8D-EB372ACA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38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0B5485-FE30-32D4-70E1-FEE465B2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569913"/>
            <a:ext cx="6516688" cy="20669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BE7406-2F4A-6820-D067-EAB7A4AC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00" y="2620963"/>
            <a:ext cx="3197225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248A40-7D01-B17E-2811-855550BEB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00" y="3906838"/>
            <a:ext cx="3197225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95D430C-EF3A-7054-C2B4-F2C20E634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5875" y="2620963"/>
            <a:ext cx="3211513" cy="12858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04F93-EE83-C81F-2EA7-171097615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5875" y="3906838"/>
            <a:ext cx="3211513" cy="574516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107E5E2-F0A7-38D1-4039-807711B61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E66DA1E-EDD4-9141-379A-209FA9273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349BF31-D551-C80B-2812-A3EC725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668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118D89-2A00-3241-B382-CE240D8D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7C6E06D-DF33-DE8F-39C3-4A1E1369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996E879-7C7B-E7D4-8F20-1543ABC5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F65940-74A8-68AE-EA09-66E8FF327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12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165DA2-29BF-E9C7-2BAA-505A01AF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E1A613-EA8C-2027-9BE7-A0B4A1805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B0F312-797F-DA43-5D6F-0700203B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6078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A080CB-9B0C-A005-F7F0-3A2BC792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418EB7-A73A-64EB-008D-E9180BD6F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6DCE56-F00D-7B48-CC56-4E310193B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CE04CE3-67A2-1CBB-7E98-D8153878C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772EE1-A258-E8AF-C8A1-17E44B58D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467875-555C-97CB-E0C1-66F968C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7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E51ACD-194B-4DF2-5D53-EEEC41A8E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712788"/>
            <a:ext cx="2436813" cy="24955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D43216-4343-666E-D519-40B2FD82F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100" y="1539875"/>
            <a:ext cx="3824288" cy="75993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C5AC591-1938-07CF-3AE3-3952C38945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00" y="3208338"/>
            <a:ext cx="2436813" cy="5943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E8C8D3B-F7CA-6059-F3B5-3A13C22BD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15A9E0E-BA60-819E-7960-325608561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4D42B2-5AA8-057D-8200-8E590EEF9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264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485D8-D9A0-C3E4-64F0-B9642516A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93B706D-C079-BA60-9D67-6488C107B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9803E3-E08C-49D8-7710-3BFE10382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9500BB-4367-B3F0-8D75-4032C001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397099-5ACF-0626-EF16-0AC15AAA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619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8C4446D-FC11-9C39-20CF-CC5174DCE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8613" y="569913"/>
            <a:ext cx="1628775" cy="906145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CA1E029-3995-3283-2108-464EE62E8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113" y="569913"/>
            <a:ext cx="4737100" cy="906145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821CE-9B0F-8E14-3A38-CD484012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F171ED-99AE-933B-8A60-B3AAD5150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A1E19C-E6D6-48C0-B714-CCAC4BE7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90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327"/>
            <a:ext cx="6517481" cy="2066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623"/>
            <a:ext cx="6517481" cy="6784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090C6-0FD7-4B03-B7D3-8E217C5758B0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11200"/>
            <a:ext cx="2550319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11200"/>
            <a:ext cx="1700213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1CEA0-DBDF-42E3-B690-ED6E6A9A3D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770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DD335B5-45B7-0349-3C81-51B2A0E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18275" cy="2066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624878-5D5F-3D00-EF2F-0423AF1EE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18275" cy="6784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1B57B4-3CE7-76CF-5D96-0E15166B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10763"/>
            <a:ext cx="1700212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4CD59-3740-49D4-BC2E-CA1FA760C399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745A7F-43EE-FAA8-7DA7-3AC807BF6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10763"/>
            <a:ext cx="2549525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AB2330-CAAE-5FE5-EB71-2943FA540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7175" y="9910763"/>
            <a:ext cx="1700213" cy="569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43F4-0ADF-4BB0-898B-F0DAFEB12D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17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B5596C-DEE4-B8B0-CFEA-087887E7C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BFFC4F2A-1AF4-F316-0967-DDEF62AC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614" y="4879164"/>
            <a:ext cx="3826707" cy="2553911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78DB20BD-691F-45C8-DF53-CCCC5AF6C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3" b="44543"/>
          <a:stretch>
            <a:fillRect/>
          </a:stretch>
        </p:blipFill>
        <p:spPr>
          <a:xfrm>
            <a:off x="-95136" y="4734207"/>
            <a:ext cx="3831345" cy="269886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B5A6D3-BF7E-5971-4A32-F9997ECE5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22" y="-72301"/>
            <a:ext cx="3778250" cy="252157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6CACC11-7189-6476-24DA-6479CEFEE7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846" y="-54119"/>
            <a:ext cx="3750922" cy="2503389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34F0E278-8CA2-0DE5-475F-46183909B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128" y="-154983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2" name="TextBox 27">
            <a:extLst>
              <a:ext uri="{FF2B5EF4-FFF2-40B4-BE49-F238E27FC236}">
                <a16:creationId xmlns:a16="http://schemas.microsoft.com/office/drawing/2014/main" id="{B2CD044C-B719-FAE3-73BB-B4357E5984FF}"/>
              </a:ext>
            </a:extLst>
          </p:cNvPr>
          <p:cNvSpPr txBox="1"/>
          <p:nvPr/>
        </p:nvSpPr>
        <p:spPr>
          <a:xfrm>
            <a:off x="594998" y="9504623"/>
            <a:ext cx="4142887" cy="455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spc="-148" dirty="0">
                <a:solidFill>
                  <a:schemeClr val="bg1"/>
                </a:solidFill>
                <a:effectLst>
                  <a:glow rad="139700">
                    <a:schemeClr val="tx1">
                      <a:lumMod val="95000"/>
                      <a:lumOff val="5000"/>
                      <a:alpha val="90000"/>
                    </a:schemeClr>
                  </a:glow>
                </a:effectLst>
                <a:ea typeface="Noto Sans Regular Bold"/>
              </a:rPr>
              <a:t>  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月</a:t>
            </a:r>
            <a:r>
              <a:rPr lang="ja-JP" alt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       </a:t>
            </a:r>
            <a:r>
              <a:rPr lang="en-US" sz="3600" b="1" spc="-148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39700">
                    <a:schemeClr val="bg1">
                      <a:alpha val="9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NP 秀英丸ゴシック Std B" panose="020F0600000000000000" pitchFamily="34" charset="-128"/>
                <a:ea typeface="DNP 秀英丸ゴシック Std B" panose="020F0600000000000000" pitchFamily="34" charset="-128"/>
              </a:rPr>
              <a:t>日     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3E68B654-507D-28FF-F865-8A167D2511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5" y="338437"/>
            <a:ext cx="1673552" cy="900168"/>
          </a:xfrm>
          <a:prstGeom prst="rect">
            <a:avLst/>
          </a:prstGeom>
          <a:effectLst>
            <a:glow rad="50800">
              <a:schemeClr val="bg1">
                <a:alpha val="85000"/>
              </a:schemeClr>
            </a:glow>
          </a:effectLst>
        </p:spPr>
      </p:pic>
      <p:sp>
        <p:nvSpPr>
          <p:cNvPr id="34" name="波線 33">
            <a:extLst>
              <a:ext uri="{FF2B5EF4-FFF2-40B4-BE49-F238E27FC236}">
                <a16:creationId xmlns:a16="http://schemas.microsoft.com/office/drawing/2014/main" id="{82227354-7D00-43C5-4317-473B8E4C018D}"/>
              </a:ext>
            </a:extLst>
          </p:cNvPr>
          <p:cNvSpPr/>
          <p:nvPr/>
        </p:nvSpPr>
        <p:spPr>
          <a:xfrm rot="21295703">
            <a:off x="-2600604" y="1310492"/>
            <a:ext cx="12749804" cy="2142694"/>
          </a:xfrm>
          <a:prstGeom prst="wave">
            <a:avLst>
              <a:gd name="adj1" fmla="val 20000"/>
              <a:gd name="adj2" fmla="val -6348"/>
            </a:avLst>
          </a:prstGeom>
          <a:gradFill>
            <a:gsLst>
              <a:gs pos="0">
                <a:schemeClr val="bg1"/>
              </a:gs>
              <a:gs pos="74000">
                <a:srgbClr val="F6C460"/>
              </a:gs>
              <a:gs pos="83000">
                <a:srgbClr val="F6C460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波線 35">
            <a:extLst>
              <a:ext uri="{FF2B5EF4-FFF2-40B4-BE49-F238E27FC236}">
                <a16:creationId xmlns:a16="http://schemas.microsoft.com/office/drawing/2014/main" id="{DAF9ACC7-CE1B-5FDC-51D5-32A0DA226726}"/>
              </a:ext>
            </a:extLst>
          </p:cNvPr>
          <p:cNvSpPr/>
          <p:nvPr/>
        </p:nvSpPr>
        <p:spPr>
          <a:xfrm rot="21295703">
            <a:off x="-2309483" y="3537032"/>
            <a:ext cx="12749804" cy="2142694"/>
          </a:xfrm>
          <a:prstGeom prst="wave">
            <a:avLst>
              <a:gd name="adj1" fmla="val 20000"/>
              <a:gd name="adj2" fmla="val -6348"/>
            </a:avLst>
          </a:prstGeom>
          <a:gradFill>
            <a:gsLst>
              <a:gs pos="0">
                <a:schemeClr val="bg1"/>
              </a:gs>
              <a:gs pos="74000">
                <a:srgbClr val="F6C460"/>
              </a:gs>
              <a:gs pos="83000">
                <a:srgbClr val="F6C460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0B4E7D9-AEED-0F23-2976-D5B5856BEE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2" y="1481947"/>
            <a:ext cx="7556500" cy="3781936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692D248E-E6C1-ED16-D5AA-4435F009FC17}"/>
              </a:ext>
            </a:extLst>
          </p:cNvPr>
          <p:cNvSpPr/>
          <p:nvPr/>
        </p:nvSpPr>
        <p:spPr>
          <a:xfrm>
            <a:off x="-490654" y="6833214"/>
            <a:ext cx="8874104" cy="141527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C4A66B9-5168-DBC6-C95A-3D56C684EEE2}"/>
              </a:ext>
            </a:extLst>
          </p:cNvPr>
          <p:cNvSpPr/>
          <p:nvPr/>
        </p:nvSpPr>
        <p:spPr>
          <a:xfrm>
            <a:off x="11731" y="0"/>
            <a:ext cx="7496723" cy="10693399"/>
          </a:xfrm>
          <a:prstGeom prst="rect">
            <a:avLst/>
          </a:prstGeom>
          <a:noFill/>
          <a:ln w="177800">
            <a:solidFill>
              <a:srgbClr val="E402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F826C20-095C-BDD9-35BC-CD635A960288}"/>
              </a:ext>
            </a:extLst>
          </p:cNvPr>
          <p:cNvSpPr txBox="1"/>
          <p:nvPr/>
        </p:nvSpPr>
        <p:spPr>
          <a:xfrm>
            <a:off x="4268419" y="8059523"/>
            <a:ext cx="6241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音楽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や</a:t>
            </a:r>
            <a:r>
              <a:rPr kumimoji="1" lang="ja-JP" altLang="en-US" sz="3600" b="1" dirty="0">
                <a:solidFill>
                  <a:srgbClr val="C00000"/>
                </a:solidFill>
                <a:effectLst>
                  <a:glow rad="139700">
                    <a:schemeClr val="bg1"/>
                  </a:glow>
                </a:effectLst>
              </a:rPr>
              <a:t>体操</a:t>
            </a:r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を</a:t>
            </a:r>
            <a:endParaRPr kumimoji="1" lang="en-US" altLang="ja-JP" sz="3200" b="1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</a:endParaRPr>
          </a:p>
          <a:p>
            <a:pPr fontAlgn="base"/>
            <a:r>
              <a:rPr kumimoji="1" lang="ja-JP" altLang="en-US" sz="3200" b="1" dirty="0">
                <a:solidFill>
                  <a:srgbClr val="002060"/>
                </a:solidFill>
                <a:effectLst>
                  <a:glow rad="139700">
                    <a:schemeClr val="bg1"/>
                  </a:glow>
                </a:effectLst>
              </a:rPr>
              <a:t>ご一緒に！</a:t>
            </a:r>
            <a:endParaRPr lang="ja-JP" altLang="en-US" sz="3200" b="1" i="0" dirty="0">
              <a:solidFill>
                <a:srgbClr val="002060"/>
              </a:solidFill>
              <a:effectLst>
                <a:glow rad="139700">
                  <a:schemeClr val="bg1"/>
                </a:glow>
              </a:effectLst>
              <a:latin typeface="Hiragino Kaku Gothic Pro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6B9C5CA-6568-C8C0-A7A6-A511E07BA766}"/>
              </a:ext>
            </a:extLst>
          </p:cNvPr>
          <p:cNvGrpSpPr/>
          <p:nvPr/>
        </p:nvGrpSpPr>
        <p:grpSpPr>
          <a:xfrm>
            <a:off x="181858" y="8058333"/>
            <a:ext cx="8201591" cy="2071838"/>
            <a:chOff x="1101861" y="5113905"/>
            <a:chExt cx="8201591" cy="1883489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EFAE9E17-5BAD-C472-47F5-53CAA40C9457}"/>
                </a:ext>
              </a:extLst>
            </p:cNvPr>
            <p:cNvGrpSpPr/>
            <p:nvPr/>
          </p:nvGrpSpPr>
          <p:grpSpPr>
            <a:xfrm>
              <a:off x="3996713" y="6290481"/>
              <a:ext cx="689808" cy="635769"/>
              <a:chOff x="8966303" y="747127"/>
              <a:chExt cx="689808" cy="635769"/>
            </a:xfrm>
          </p:grpSpPr>
          <p:sp>
            <p:nvSpPr>
              <p:cNvPr id="20" name="楕円 19">
                <a:extLst>
                  <a:ext uri="{FF2B5EF4-FFF2-40B4-BE49-F238E27FC236}">
                    <a16:creationId xmlns:a16="http://schemas.microsoft.com/office/drawing/2014/main" id="{74C8969E-B22B-D899-27A4-7F580BDC60F2}"/>
                  </a:ext>
                </a:extLst>
              </p:cNvPr>
              <p:cNvSpPr/>
              <p:nvPr/>
            </p:nvSpPr>
            <p:spPr>
              <a:xfrm>
                <a:off x="8966303" y="747127"/>
                <a:ext cx="645818" cy="63576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rgbClr val="003FCB"/>
                  </a:solidFill>
                  <a:effectLst>
                    <a:glow rad="127000">
                      <a:srgbClr val="8C921E"/>
                    </a:glow>
                  </a:effectLst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E1EFD64-9407-58FE-C609-DD779F02C74B}"/>
                  </a:ext>
                </a:extLst>
              </p:cNvPr>
              <p:cNvSpPr txBox="1"/>
              <p:nvPr/>
            </p:nvSpPr>
            <p:spPr>
              <a:xfrm>
                <a:off x="9010292" y="803401"/>
                <a:ext cx="64581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2800" b="1" dirty="0">
                    <a:solidFill>
                      <a:schemeClr val="bg1"/>
                    </a:solidFill>
                  </a:rPr>
                  <a:t>金</a:t>
                </a: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0B8681DA-D4F6-7D0A-67EA-791E82198817}"/>
                </a:ext>
              </a:extLst>
            </p:cNvPr>
            <p:cNvGrpSpPr/>
            <p:nvPr/>
          </p:nvGrpSpPr>
          <p:grpSpPr>
            <a:xfrm>
              <a:off x="1188755" y="6043286"/>
              <a:ext cx="2578574" cy="954108"/>
              <a:chOff x="968277" y="6382433"/>
              <a:chExt cx="2536857" cy="954108"/>
            </a:xfrm>
          </p:grpSpPr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B0823DE-03D4-6409-7E81-40CD2BC2D567}"/>
                  </a:ext>
                </a:extLst>
              </p:cNvPr>
              <p:cNvSpPr txBox="1"/>
              <p:nvPr/>
            </p:nvSpPr>
            <p:spPr>
              <a:xfrm rot="16200000">
                <a:off x="1056207" y="6294504"/>
                <a:ext cx="954107" cy="1129967"/>
              </a:xfrm>
              <a:prstGeom prst="rect">
                <a:avLst/>
              </a:prstGeom>
              <a:noFill/>
              <a:effectLst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5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12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D02B00F3-6937-9B5C-0509-5CDB0D5EA40D}"/>
                  </a:ext>
                </a:extLst>
              </p:cNvPr>
              <p:cNvSpPr txBox="1"/>
              <p:nvPr/>
            </p:nvSpPr>
            <p:spPr>
              <a:xfrm rot="16200000">
                <a:off x="2437472" y="6268878"/>
                <a:ext cx="954107" cy="1181217"/>
              </a:xfrm>
              <a:prstGeom prst="rect">
                <a:avLst/>
              </a:prstGeom>
              <a:noFill/>
              <a:effectLst>
                <a:glow rad="127000">
                  <a:srgbClr val="E34558"/>
                </a:glow>
                <a:outerShdw blurRad="50800" dist="50800" dir="2580000" algn="ctr" rotWithShape="0">
                  <a:schemeClr val="accent5">
                    <a:lumMod val="60000"/>
                    <a:lumOff val="40000"/>
                  </a:schemeClr>
                </a:outerShdw>
              </a:effectLst>
            </p:spPr>
            <p:txBody>
              <a:bodyPr vert="eaVert" wrap="square">
                <a:spAutoFit/>
              </a:bodyPr>
              <a:lstStyle/>
              <a:p>
                <a:r>
                  <a:rPr lang="en-US" altLang="ja-JP" sz="5000" b="1" dirty="0">
                    <a:solidFill>
                      <a:srgbClr val="002060"/>
                    </a:solidFill>
                    <a:effectLst>
                      <a:glow rad="101600">
                        <a:schemeClr val="bg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11</a:t>
                </a:r>
                <a:r>
                  <a:rPr lang="ja-JP" altLang="en-US" sz="5000" b="1" i="0" u="none" strike="noStrike" baseline="0" dirty="0">
                    <a:solidFill>
                      <a:srgbClr val="002060"/>
                    </a:solidFill>
                    <a:effectLst>
                      <a:glow rad="88900">
                        <a:srgbClr val="634C01"/>
                      </a:glow>
                    </a:effectLst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   </a:t>
                </a:r>
                <a:endParaRPr lang="en-US" altLang="ja-JP" sz="5000" b="1" i="0" u="none" strike="noStrike" baseline="0" dirty="0">
                  <a:solidFill>
                    <a:srgbClr val="002060"/>
                  </a:solidFill>
                  <a:effectLst>
                    <a:glow rad="88900">
                      <a:srgbClr val="634C0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F2C117F-9582-ABAA-C789-67616C747794}"/>
                </a:ext>
              </a:extLst>
            </p:cNvPr>
            <p:cNvGrpSpPr/>
            <p:nvPr/>
          </p:nvGrpSpPr>
          <p:grpSpPr>
            <a:xfrm>
              <a:off x="1101861" y="5113905"/>
              <a:ext cx="3166656" cy="911200"/>
              <a:chOff x="-3407731" y="8604296"/>
              <a:chExt cx="3446250" cy="1006064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435BC59C-25C1-7FB4-0CF5-61DA824B9C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00" t="73549" r="81428" b="19851"/>
              <a:stretch/>
            </p:blipFill>
            <p:spPr>
              <a:xfrm>
                <a:off x="-3407731" y="8604296"/>
                <a:ext cx="2221766" cy="1006064"/>
              </a:xfrm>
              <a:prstGeom prst="rect">
                <a:avLst/>
              </a:prstGeom>
            </p:spPr>
          </p:pic>
          <p:sp>
            <p:nvSpPr>
              <p:cNvPr id="17" name="TextBox 37">
                <a:extLst>
                  <a:ext uri="{FF2B5EF4-FFF2-40B4-BE49-F238E27FC236}">
                    <a16:creationId xmlns:a16="http://schemas.microsoft.com/office/drawing/2014/main" id="{CD634C81-632E-ACB7-EC94-C2631E4D01B6}"/>
                  </a:ext>
                </a:extLst>
              </p:cNvPr>
              <p:cNvSpPr txBox="1"/>
              <p:nvPr/>
            </p:nvSpPr>
            <p:spPr>
              <a:xfrm>
                <a:off x="-3195068" y="9111589"/>
                <a:ext cx="3233587" cy="25189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1251"/>
                  </a:lnSpc>
                </a:pPr>
                <a:r>
                  <a:rPr lang="ja-JP" altLang="en-US" sz="2800" dirty="0">
                    <a:solidFill>
                      <a:srgbClr val="634C01"/>
                    </a:solidFill>
                    <a:latin typeface="UD デジタル 教科書体 NP-B" panose="02020700000000000000" pitchFamily="18" charset="-128"/>
                    <a:ea typeface="UD デジタル 教科書体 NP-B" panose="02020700000000000000" pitchFamily="18" charset="-128"/>
                  </a:rPr>
                  <a:t>開  催   日  </a:t>
                </a:r>
                <a:endParaRPr lang="en-US" sz="2800" dirty="0">
                  <a:solidFill>
                    <a:srgbClr val="634C0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endParaRPr>
              </a:p>
            </p:txBody>
          </p:sp>
        </p:grpSp>
        <p:pic>
          <p:nvPicPr>
            <p:cNvPr id="14" name="Picture 60">
              <a:extLst>
                <a:ext uri="{FF2B5EF4-FFF2-40B4-BE49-F238E27FC236}">
                  <a16:creationId xmlns:a16="http://schemas.microsoft.com/office/drawing/2014/main" id="{F89E0FB8-468F-9044-7A5F-730562D4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279325" y="5483260"/>
              <a:ext cx="1541008" cy="484006"/>
            </a:xfrm>
            <a:prstGeom prst="rect">
              <a:avLst/>
            </a:prstGeom>
          </p:spPr>
        </p:pic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4EAF486-20DD-D1D9-2A42-1A7AFC4F6A5F}"/>
                </a:ext>
              </a:extLst>
            </p:cNvPr>
            <p:cNvSpPr txBox="1"/>
            <p:nvPr/>
          </p:nvSpPr>
          <p:spPr>
            <a:xfrm rot="16200000">
              <a:off x="6721386" y="4361394"/>
              <a:ext cx="677108" cy="4487025"/>
            </a:xfrm>
            <a:prstGeom prst="rect">
              <a:avLst/>
            </a:prstGeom>
            <a:noFill/>
            <a:effectLst>
              <a:outerShdw blurRad="50800" dist="50800" dir="2580000" algn="ctr" rotWithShape="0">
                <a:schemeClr val="accent5">
                  <a:lumMod val="60000"/>
                  <a:lumOff val="40000"/>
                </a:schemeClr>
              </a:outerShdw>
            </a:effectLst>
          </p:spPr>
          <p:txBody>
            <a:bodyPr vert="eaVert" wrap="square">
              <a:spAutoFit/>
            </a:bodyPr>
            <a:lstStyle/>
            <a:p>
              <a:r>
                <a:rPr lang="en-US" altLang="ja-JP" sz="32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14:00</a:t>
              </a:r>
              <a:r>
                <a:rPr lang="ja-JP" altLang="en-US" sz="32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r>
                <a:rPr lang="en-US" altLang="ja-JP" sz="3200" b="1" dirty="0">
                  <a:solidFill>
                    <a:schemeClr val="accent6">
                      <a:lumMod val="50000"/>
                    </a:schemeClr>
                  </a:solidFill>
                  <a:effectLst>
                    <a:glow rad="101600">
                      <a:schemeClr val="bg1"/>
                    </a:glow>
                  </a:effectLst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15:00</a:t>
              </a:r>
            </a:p>
          </p:txBody>
        </p:sp>
      </p:grpSp>
      <p:pic>
        <p:nvPicPr>
          <p:cNvPr id="42" name="図 41">
            <a:extLst>
              <a:ext uri="{FF2B5EF4-FFF2-40B4-BE49-F238E27FC236}">
                <a16:creationId xmlns:a16="http://schemas.microsoft.com/office/drawing/2014/main" id="{6FC2AEE6-F45E-65F4-2532-BF57FA106A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67" b="43365"/>
          <a:stretch>
            <a:fillRect/>
          </a:stretch>
        </p:blipFill>
        <p:spPr>
          <a:xfrm>
            <a:off x="-75125" y="7221172"/>
            <a:ext cx="7556500" cy="38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6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81066</TotalTime>
  <Words>20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BIZ UDPゴシック</vt:lpstr>
      <vt:lpstr>DNP 秀英丸ゴシック Std B</vt:lpstr>
      <vt:lpstr>Hiragino Kaku Gothic Pro</vt:lpstr>
      <vt:lpstr>Noto Sans Regular Bold</vt:lpstr>
      <vt:lpstr>UD デジタル 教科書体 NP-B</vt:lpstr>
      <vt:lpstr>游ゴシック</vt:lpstr>
      <vt:lpstr>游ゴシック Light</vt:lpstr>
      <vt:lpstr>Arial</vt:lpstr>
      <vt:lpstr>Calibri</vt:lpstr>
      <vt:lpstr>Calibri Light</vt:lpstr>
      <vt:lpstr>Office テーマ</vt:lpstr>
      <vt:lpstr>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ラインナップチラシ</dc:title>
  <dc:creator>齋藤 芙美</dc:creator>
  <cp:lastModifiedBy>齋藤 芙美</cp:lastModifiedBy>
  <cp:revision>371</cp:revision>
  <cp:lastPrinted>2024-04-25T02:32:41Z</cp:lastPrinted>
  <dcterms:created xsi:type="dcterms:W3CDTF">2022-09-22T01:47:20Z</dcterms:created>
  <dcterms:modified xsi:type="dcterms:W3CDTF">2026-10-14T04:38:32Z</dcterms:modified>
</cp:coreProperties>
</file>