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341" r:id="rId5"/>
  </p:sldIdLst>
  <p:sldSz cx="6858000" cy="9906000" type="A4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E72B2"/>
    <a:srgbClr val="FF0E0E"/>
    <a:srgbClr val="F5BC2D"/>
    <a:srgbClr val="BE96EA"/>
    <a:srgbClr val="B59DEA"/>
    <a:srgbClr val="A48CEE"/>
    <a:srgbClr val="FDDEF8"/>
    <a:srgbClr val="D1FEF4"/>
    <a:srgbClr val="EC6423"/>
    <a:srgbClr val="F293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55B6EFD-2042-4E10-B05D-B099C2B32914}" v="1" dt="2026-10-17T05:18:58.5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1368" autoAdjust="0"/>
    <p:restoredTop sz="94660"/>
  </p:normalViewPr>
  <p:slideViewPr>
    <p:cSldViewPr snapToGrid="0">
      <p:cViewPr varScale="1">
        <p:scale>
          <a:sx n="66" d="100"/>
          <a:sy n="66" d="100"/>
        </p:scale>
        <p:origin x="213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弘瀬美加" userId="1655e510-ccbd-443a-ba10-b90ce80a659d" providerId="ADAL" clId="{94C75BC0-6714-41A3-A9F7-83070409CD9F}"/>
    <pc:docChg chg="undo custSel addSld delSld modSld">
      <pc:chgData name="弘瀬美加" userId="1655e510-ccbd-443a-ba10-b90ce80a659d" providerId="ADAL" clId="{94C75BC0-6714-41A3-A9F7-83070409CD9F}" dt="2026-10-17T05:26:40.699" v="23" actId="14100"/>
      <pc:docMkLst>
        <pc:docMk/>
      </pc:docMkLst>
      <pc:sldChg chg="addSp delSp modSp mod">
        <pc:chgData name="弘瀬美加" userId="1655e510-ccbd-443a-ba10-b90ce80a659d" providerId="ADAL" clId="{94C75BC0-6714-41A3-A9F7-83070409CD9F}" dt="2026-10-17T05:26:40.699" v="23" actId="14100"/>
        <pc:sldMkLst>
          <pc:docMk/>
          <pc:sldMk cId="1835906057" sldId="341"/>
        </pc:sldMkLst>
        <pc:spChg chg="mod">
          <ac:chgData name="弘瀬美加" userId="1655e510-ccbd-443a-ba10-b90ce80a659d" providerId="ADAL" clId="{94C75BC0-6714-41A3-A9F7-83070409CD9F}" dt="2026-10-02T05:37:43.529" v="5" actId="20577"/>
          <ac:spMkLst>
            <pc:docMk/>
            <pc:sldMk cId="1835906057" sldId="341"/>
            <ac:spMk id="9" creationId="{612F296E-2BF4-B2ED-8BA4-BB3D5AB76118}"/>
          </ac:spMkLst>
        </pc:spChg>
        <pc:picChg chg="add mod">
          <ac:chgData name="弘瀬美加" userId="1655e510-ccbd-443a-ba10-b90ce80a659d" providerId="ADAL" clId="{94C75BC0-6714-41A3-A9F7-83070409CD9F}" dt="2026-10-17T05:26:40.699" v="23" actId="14100"/>
          <ac:picMkLst>
            <pc:docMk/>
            <pc:sldMk cId="1835906057" sldId="341"/>
            <ac:picMk id="11" creationId="{5A53328C-520B-AACA-8625-2908EE824479}"/>
          </ac:picMkLst>
        </pc:picChg>
        <pc:picChg chg="del">
          <ac:chgData name="弘瀬美加" userId="1655e510-ccbd-443a-ba10-b90ce80a659d" providerId="ADAL" clId="{94C75BC0-6714-41A3-A9F7-83070409CD9F}" dt="2026-10-17T05:19:24.830" v="7" actId="478"/>
          <ac:picMkLst>
            <pc:docMk/>
            <pc:sldMk cId="1835906057" sldId="341"/>
            <ac:picMk id="11" creationId="{5B3F4632-FCA8-F6D6-254C-B4C0A44FB754}"/>
          </ac:picMkLst>
        </pc:picChg>
        <pc:picChg chg="add del mod">
          <ac:chgData name="弘瀬美加" userId="1655e510-ccbd-443a-ba10-b90ce80a659d" providerId="ADAL" clId="{94C75BC0-6714-41A3-A9F7-83070409CD9F}" dt="2026-10-17T05:20:05.925" v="15" actId="22"/>
          <ac:picMkLst>
            <pc:docMk/>
            <pc:sldMk cId="1835906057" sldId="341"/>
            <ac:picMk id="12" creationId="{863C9BD4-45E7-25FE-5571-4B58FFE7698C}"/>
          </ac:picMkLst>
        </pc:picChg>
        <pc:picChg chg="add del mod">
          <ac:chgData name="弘瀬美加" userId="1655e510-ccbd-443a-ba10-b90ce80a659d" providerId="ADAL" clId="{94C75BC0-6714-41A3-A9F7-83070409CD9F}" dt="2026-10-17T05:26:24.112" v="20" actId="478"/>
          <ac:picMkLst>
            <pc:docMk/>
            <pc:sldMk cId="1835906057" sldId="341"/>
            <ac:picMk id="14" creationId="{691ECB81-A469-5728-461F-B21F488ACF38}"/>
          </ac:picMkLst>
        </pc:picChg>
      </pc:sldChg>
      <pc:sldChg chg="add del">
        <pc:chgData name="弘瀬美加" userId="1655e510-ccbd-443a-ba10-b90ce80a659d" providerId="ADAL" clId="{94C75BC0-6714-41A3-A9F7-83070409CD9F}" dt="2026-10-17T05:20:38.098" v="19" actId="47"/>
        <pc:sldMkLst>
          <pc:docMk/>
          <pc:sldMk cId="273803646" sldId="342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26180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120" userDrawn="1">
          <p15:clr>
            <a:srgbClr val="FBAE40"/>
          </p15:clr>
        </p15:guide>
        <p15:guide id="2" pos="216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BFB5EB-ADAA-4FBC-A8D1-83EACD394142}" type="datetimeFigureOut">
              <a:rPr kumimoji="1" lang="ja-JP" altLang="en-US" smtClean="0"/>
              <a:t>2026/10/17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EF5CD4-A061-4D8B-84E9-0337182753C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0571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3842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3120" userDrawn="1">
          <p15:clr>
            <a:srgbClr val="F26B43"/>
          </p15:clr>
        </p15:guide>
        <p15:guide id="3" orient="horz" userDrawn="1">
          <p15:clr>
            <a:srgbClr val="F26B43"/>
          </p15:clr>
        </p15:guide>
        <p15:guide id="4" orient="horz" pos="6240" userDrawn="1">
          <p15:clr>
            <a:srgbClr val="F26B43"/>
          </p15:clr>
        </p15:guide>
        <p15:guide id="5" orient="horz" pos="5184" userDrawn="1">
          <p15:clr>
            <a:srgbClr val="5ACBF0"/>
          </p15:clr>
        </p15:guide>
        <p15:guide id="6" orient="horz" pos="2598" userDrawn="1">
          <p15:clr>
            <a:srgbClr val="5ACBF0"/>
          </p15:clr>
        </p15:guide>
        <p15:guide id="7" orient="horz" pos="5297" userDrawn="1">
          <p15:clr>
            <a:srgbClr val="9FCC3B"/>
          </p15:clr>
        </p15:guide>
        <p15:guide id="8" orient="horz" pos="6114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7AE60F-B673-877F-3607-C24DC5DFD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94740BC5-86D2-D908-349D-C0FC784A7692}"/>
              </a:ext>
            </a:extLst>
          </p:cNvPr>
          <p:cNvSpPr/>
          <p:nvPr/>
        </p:nvSpPr>
        <p:spPr>
          <a:xfrm>
            <a:off x="-12967" y="8246594"/>
            <a:ext cx="6858000" cy="16264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オンラインアクティビティ開催日時　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2022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年 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11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月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XX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日</a:t>
            </a:r>
            <a:r>
              <a:rPr kumimoji="1" lang="en-US" altLang="ja-JP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(X)</a:t>
            </a:r>
            <a:r>
              <a:rPr kumimoji="1" lang="ja-JP" altLang="en-US" sz="32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　</a:t>
            </a:r>
            <a:endParaRPr kumimoji="1" lang="en-US" altLang="ja-JP" sz="32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ctr"/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時～午後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2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時</a:t>
            </a:r>
            <a:r>
              <a:rPr kumimoji="1" lang="en-US" altLang="ja-JP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50</a:t>
            </a:r>
            <a:r>
              <a:rPr kumimoji="1" lang="ja-JP" altLang="en-US" sz="2400" b="1" dirty="0">
                <a:ln w="0"/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分</a:t>
            </a:r>
            <a:endParaRPr kumimoji="1" lang="en-US" altLang="ja-JP" sz="2400" b="1" dirty="0">
              <a:ln w="0"/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2" name="Picture 2" descr="コリスライブ | シニア向けオンラインレク">
            <a:extLst>
              <a:ext uri="{FF2B5EF4-FFF2-40B4-BE49-F238E27FC236}">
                <a16:creationId xmlns:a16="http://schemas.microsoft.com/office/drawing/2014/main" id="{A5A7D8CF-AA00-C81A-D529-EC0A632A89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288" y="9490972"/>
            <a:ext cx="1622411" cy="3995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C2AEB443-8B84-5F18-2185-0E49DF8C3413}"/>
              </a:ext>
            </a:extLst>
          </p:cNvPr>
          <p:cNvGrpSpPr/>
          <p:nvPr/>
        </p:nvGrpSpPr>
        <p:grpSpPr>
          <a:xfrm>
            <a:off x="0" y="8218358"/>
            <a:ext cx="6864765" cy="1687642"/>
            <a:chOff x="0" y="8218358"/>
            <a:chExt cx="6864765" cy="1687642"/>
          </a:xfrm>
        </p:grpSpPr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1CDE8303-B459-F2FE-4BA6-ABB25D7B1F6A}"/>
                </a:ext>
              </a:extLst>
            </p:cNvPr>
            <p:cNvGrpSpPr/>
            <p:nvPr/>
          </p:nvGrpSpPr>
          <p:grpSpPr>
            <a:xfrm>
              <a:off x="0" y="8218358"/>
              <a:ext cx="6864765" cy="1687642"/>
              <a:chOff x="0" y="8218358"/>
              <a:chExt cx="6864765" cy="1687642"/>
            </a:xfrm>
          </p:grpSpPr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B6C63E7C-BE12-BC7C-89E4-20B1B65C4BF6}"/>
                  </a:ext>
                </a:extLst>
              </p:cNvPr>
              <p:cNvSpPr/>
              <p:nvPr/>
            </p:nvSpPr>
            <p:spPr>
              <a:xfrm>
                <a:off x="0" y="8218358"/>
                <a:ext cx="6849775" cy="1687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2052546C-700C-3197-45B0-57BE2093B1EB}"/>
                  </a:ext>
                </a:extLst>
              </p:cNvPr>
              <p:cNvGrpSpPr/>
              <p:nvPr/>
            </p:nvGrpSpPr>
            <p:grpSpPr>
              <a:xfrm>
                <a:off x="14989" y="8391112"/>
                <a:ext cx="6849776" cy="1335452"/>
                <a:chOff x="-1" y="8421092"/>
                <a:chExt cx="6849776" cy="1335452"/>
              </a:xfrm>
            </p:grpSpPr>
            <p:sp>
              <p:nvSpPr>
                <p:cNvPr id="7" name="テキスト ボックス 6">
                  <a:extLst>
                    <a:ext uri="{FF2B5EF4-FFF2-40B4-BE49-F238E27FC236}">
                      <a16:creationId xmlns:a16="http://schemas.microsoft.com/office/drawing/2014/main" id="{2E31BBA8-FD0D-9B1C-4CA0-4FE8E25795A5}"/>
                    </a:ext>
                  </a:extLst>
                </p:cNvPr>
                <p:cNvSpPr txBox="1"/>
                <p:nvPr/>
              </p:nvSpPr>
              <p:spPr>
                <a:xfrm>
                  <a:off x="-1" y="8421092"/>
                  <a:ext cx="6849775" cy="4258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167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開催日時</a:t>
                  </a:r>
                </a:p>
              </p:txBody>
            </p:sp>
            <p:sp>
              <p:nvSpPr>
                <p:cNvPr id="9" name="テキスト ボックス 8">
                  <a:extLst>
                    <a:ext uri="{FF2B5EF4-FFF2-40B4-BE49-F238E27FC236}">
                      <a16:creationId xmlns:a16="http://schemas.microsoft.com/office/drawing/2014/main" id="{612F296E-2BF4-B2ED-8BA4-BB3D5AB76118}"/>
                    </a:ext>
                  </a:extLst>
                </p:cNvPr>
                <p:cNvSpPr txBox="1"/>
                <p:nvPr/>
              </p:nvSpPr>
              <p:spPr>
                <a:xfrm>
                  <a:off x="-1" y="8721394"/>
                  <a:ext cx="6838699" cy="65909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2026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年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12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月</a:t>
                  </a:r>
                  <a:r>
                    <a:rPr kumimoji="1" lang="en-US" altLang="ja-JP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11</a:t>
                  </a:r>
                  <a:r>
                    <a:rPr kumimoji="1" lang="ja-JP" altLang="en-US" sz="3683" b="1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日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(</a:t>
                  </a:r>
                  <a:r>
                    <a:rPr kumimoji="1" lang="ja-JP" altLang="en-US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金</a:t>
                  </a:r>
                  <a:r>
                    <a:rPr kumimoji="1" lang="en-US" altLang="ja-JP" sz="3683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)</a:t>
                  </a:r>
                  <a:endParaRPr kumimoji="1" lang="ja-JP" altLang="en-US" sz="3683" b="1" dirty="0">
                    <a:latin typeface="Hiragino Kaku Gothic Pro W3" panose="020B0300000000000000" pitchFamily="34" charset="-128"/>
                    <a:ea typeface="Hiragino Kaku Gothic Pro W3" panose="020B0300000000000000" pitchFamily="34" charset="-128"/>
                  </a:endParaRPr>
                </a:p>
              </p:txBody>
            </p:sp>
            <p:sp>
              <p:nvSpPr>
                <p:cNvPr id="10" name="テキスト ボックス 9">
                  <a:extLst>
                    <a:ext uri="{FF2B5EF4-FFF2-40B4-BE49-F238E27FC236}">
                      <a16:creationId xmlns:a16="http://schemas.microsoft.com/office/drawing/2014/main" id="{A05FFB98-28CF-F966-51A4-51004EF09A98}"/>
                    </a:ext>
                  </a:extLst>
                </p:cNvPr>
                <p:cNvSpPr txBox="1"/>
                <p:nvPr/>
              </p:nvSpPr>
              <p:spPr>
                <a:xfrm>
                  <a:off x="0" y="9233324"/>
                  <a:ext cx="6849775" cy="52322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2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時～午後</a:t>
                  </a:r>
                  <a:r>
                    <a:rPr kumimoji="1" lang="en-US" altLang="ja-JP" sz="2800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3</a:t>
                  </a:r>
                  <a:r>
                    <a:rPr kumimoji="1" lang="ja-JP" altLang="en-US" sz="2708" b="1" dirty="0">
                      <a:latin typeface="Hiragino Kaku Gothic Pro W3" panose="020B0300000000000000" pitchFamily="34" charset="-128"/>
                      <a:ea typeface="Hiragino Kaku Gothic Pro W3" panose="020B0300000000000000" pitchFamily="34" charset="-128"/>
                    </a:rPr>
                    <a:t>時</a:t>
                  </a:r>
                </a:p>
              </p:txBody>
            </p:sp>
          </p:grpSp>
        </p:grpSp>
        <p:pic>
          <p:nvPicPr>
            <p:cNvPr id="4" name="Picture 2" descr="コリスライブ | シニア向けオンラインレク">
              <a:extLst>
                <a:ext uri="{FF2B5EF4-FFF2-40B4-BE49-F238E27FC236}">
                  <a16:creationId xmlns:a16="http://schemas.microsoft.com/office/drawing/2014/main" id="{5631CA1D-EE56-33F9-140D-F5D4C7EB0DB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216288" y="9490972"/>
              <a:ext cx="1622411" cy="39959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11" name="図 10">
            <a:extLst>
              <a:ext uri="{FF2B5EF4-FFF2-40B4-BE49-F238E27FC236}">
                <a16:creationId xmlns:a16="http://schemas.microsoft.com/office/drawing/2014/main" id="{5A53328C-520B-AACA-8625-2908EE824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9302" y="-23381"/>
            <a:ext cx="6879895" cy="8268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9060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a497eed-f72d-442f-adf5-cc88fbf9cce6">
      <Terms xmlns="http://schemas.microsoft.com/office/infopath/2007/PartnerControls"/>
    </lcf76f155ced4ddcb4097134ff3c332f>
    <TaxCatchAll xmlns="ccc50300-c016-41b3-baf7-1f053ea3de5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9F5F022BB60044085833BC67A9EC4E1" ma:contentTypeVersion="19" ma:contentTypeDescription="新しいドキュメントを作成します。" ma:contentTypeScope="" ma:versionID="9f12cf6de7ee3ca16ae47081e4a06ff5">
  <xsd:schema xmlns:xsd="http://www.w3.org/2001/XMLSchema" xmlns:xs="http://www.w3.org/2001/XMLSchema" xmlns:p="http://schemas.microsoft.com/office/2006/metadata/properties" xmlns:ns2="aa497eed-f72d-442f-adf5-cc88fbf9cce6" xmlns:ns3="ccc50300-c016-41b3-baf7-1f053ea3de53" targetNamespace="http://schemas.microsoft.com/office/2006/metadata/properties" ma:root="true" ma:fieldsID="0920b095259d2a726c1674a6898666c2" ns2:_="" ns3:_="">
    <xsd:import namespace="aa497eed-f72d-442f-adf5-cc88fbf9cce6"/>
    <xsd:import namespace="ccc50300-c016-41b3-baf7-1f053ea3de5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a497eed-f72d-442f-adf5-cc88fbf9cce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画像タグ" ma:readOnly="false" ma:fieldId="{5cf76f15-5ced-4ddc-b409-7134ff3c332f}" ma:taxonomyMulti="true" ma:sspId="6a5cffce-6c33-4680-ac84-0ac7a4f1798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c50300-c016-41b3-baf7-1f053ea3de5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8855a181-ea05-460e-b802-33546dcac796}" ma:internalName="TaxCatchAll" ma:showField="CatchAllData" ma:web="ccc50300-c016-41b3-baf7-1f053ea3de5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9E280C-04AF-43DE-8EBF-06B6E337BFBB}">
  <ds:schemaRefs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terms/"/>
    <ds:schemaRef ds:uri="http://purl.org/dc/elements/1.1/"/>
    <ds:schemaRef ds:uri="http://schemas.microsoft.com/office/infopath/2007/PartnerControls"/>
    <ds:schemaRef ds:uri="aa497eed-f72d-442f-adf5-cc88fbf9cce6"/>
    <ds:schemaRef ds:uri="http://schemas.openxmlformats.org/package/2006/metadata/core-properties"/>
    <ds:schemaRef ds:uri="ccc50300-c016-41b3-baf7-1f053ea3de5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1CC18B5-C62A-4776-ADF7-4DA991E7F11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a497eed-f72d-442f-adf5-cc88fbf9cce6"/>
    <ds:schemaRef ds:uri="ccc50300-c016-41b3-baf7-1f053ea3de5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8A09C7E-62D7-458C-AD24-1A2F977DCC8B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5608cd3c-7d84-4c0f-bc42-7b1734e76a06}" enabled="0" method="" siteId="{5608cd3c-7d84-4c0f-bc42-7b1734e76a0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1122</TotalTime>
  <Words>39</Words>
  <Application>Microsoft Office PowerPoint</Application>
  <PresentationFormat>A4 210 x 297 mm</PresentationFormat>
  <Paragraphs>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Hiragino Kaku Gothic Pro W3</vt:lpstr>
      <vt:lpstr>メイリオ</vt:lpstr>
      <vt:lpstr>Arial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K. Natsuo</dc:creator>
  <cp:lastModifiedBy>弘瀬美加</cp:lastModifiedBy>
  <cp:revision>100</cp:revision>
  <cp:lastPrinted>2026-09-14T05:38:05Z</cp:lastPrinted>
  <dcterms:created xsi:type="dcterms:W3CDTF">2022-02-20T16:12:08Z</dcterms:created>
  <dcterms:modified xsi:type="dcterms:W3CDTF">2026-10-17T05:26:41Z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0x01010009F5F022BB60044085833BC67A9EC4E1</vt:lpwstr>
  </property>
  <property fmtid="{D5CDD505-2E9C-101B-9397-08002B2CF9AE}" pid="3" name="MediaServiceImageTags">
    <vt:lpwstr/>
  </property>
</Properties>
</file>