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5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00D"/>
    <a:srgbClr val="0070C0"/>
    <a:srgbClr val="FFFFFF"/>
    <a:srgbClr val="172C51"/>
    <a:srgbClr val="FF6600"/>
    <a:srgbClr val="FFCC00"/>
    <a:srgbClr val="FFFF00"/>
    <a:srgbClr val="0000FF"/>
    <a:srgbClr val="FF0066"/>
    <a:srgbClr val="FA4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>
      <p:cViewPr varScale="1">
        <p:scale>
          <a:sx n="39" d="100"/>
          <a:sy n="39" d="100"/>
        </p:scale>
        <p:origin x="10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custSel modSld">
      <pc:chgData name="弘瀬美加" userId="1655e510-ccbd-443a-ba10-b90ce80a659d" providerId="ADAL" clId="{94C75BC0-6714-41A3-A9F7-83070409CD9F}" dt="2026-10-02T05:36:47.362" v="9" actId="20577"/>
      <pc:docMkLst>
        <pc:docMk/>
      </pc:docMkLst>
      <pc:sldChg chg="addSp delSp modSp mod">
        <pc:chgData name="弘瀬美加" userId="1655e510-ccbd-443a-ba10-b90ce80a659d" providerId="ADAL" clId="{94C75BC0-6714-41A3-A9F7-83070409CD9F}" dt="2026-10-02T05:36:47.362" v="9" actId="20577"/>
        <pc:sldMkLst>
          <pc:docMk/>
          <pc:sldMk cId="133272505" sldId="359"/>
        </pc:sldMkLst>
        <pc:spChg chg="mod">
          <ac:chgData name="弘瀬美加" userId="1655e510-ccbd-443a-ba10-b90ce80a659d" providerId="ADAL" clId="{94C75BC0-6714-41A3-A9F7-83070409CD9F}" dt="2026-10-02T05:36:47.362" v="9" actId="20577"/>
          <ac:spMkLst>
            <pc:docMk/>
            <pc:sldMk cId="133272505" sldId="359"/>
            <ac:spMk id="22" creationId="{9A5FD16F-8333-E26D-5E70-E25B4901FAC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1DB74-066F-00CD-BCA2-2A0A7310E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28408D-BFA5-347E-0953-E406BA178F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43EAB4-7749-64DB-A67F-793B9ABAD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110FFE-EE88-1027-85E6-E6C5FA2D6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434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B4ADF-885A-602A-C15C-6C248B8B2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0839899-028E-2C4B-F3ED-83BF6CD8D05B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66D81EE-D813-4D6D-A57F-E55A6086797B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9883122-EFD0-C33B-D775-D795E49AFA84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A5FD16F-8333-E26D-5E70-E25B4901FACD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12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金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8EB19F8-3D56-A09C-0EC4-AC167BCDB1C3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41CDD024-F046-481C-2A26-5F2DD495C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D37E082-4891-404C-E8AE-2F69C2513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9" y="0"/>
            <a:ext cx="6858000" cy="812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2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BE8663-1195-4BFA-B3B3-B0296C905752}">
  <ds:schemaRefs>
    <ds:schemaRef ds:uri="http://www.w3.org/XML/1998/namespace"/>
    <ds:schemaRef ds:uri="ccc50300-c016-41b3-baf7-1f053ea3de53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aa497eed-f72d-442f-adf5-cc88fbf9cce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76DAE2-995B-48F9-82CA-A1E9CBD68B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</TotalTime>
  <Words>21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3</cp:revision>
  <cp:lastPrinted>2023-04-22T05:57:36Z</cp:lastPrinted>
  <dcterms:created xsi:type="dcterms:W3CDTF">2022-02-20T16:12:08Z</dcterms:created>
  <dcterms:modified xsi:type="dcterms:W3CDTF">2026-10-02T05:36:55Z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