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64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3946"/>
    <a:srgbClr val="F45A30"/>
    <a:srgbClr val="F16565"/>
    <a:srgbClr val="F69C9C"/>
    <a:srgbClr val="3E68AC"/>
    <a:srgbClr val="EF7C35"/>
    <a:srgbClr val="F8AF2C"/>
    <a:srgbClr val="F36D31"/>
    <a:srgbClr val="CC0000"/>
    <a:srgbClr val="FAD9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39" d="100"/>
          <a:sy n="39" d="100"/>
        </p:scale>
        <p:origin x="9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custSel addSld delSld modSld">
      <pc:chgData name="弘瀬美加" userId="1655e510-ccbd-443a-ba10-b90ce80a659d" providerId="ADAL" clId="{94C75BC0-6714-41A3-A9F7-83070409CD9F}" dt="2026-10-02T05:30:46.060" v="686" actId="20577"/>
      <pc:docMkLst>
        <pc:docMk/>
      </pc:docMkLst>
      <pc:sldChg chg="modSp mod">
        <pc:chgData name="弘瀬美加" userId="1655e510-ccbd-443a-ba10-b90ce80a659d" providerId="ADAL" clId="{94C75BC0-6714-41A3-A9F7-83070409CD9F}" dt="2026-10-02T05:30:46.060" v="686" actId="20577"/>
        <pc:sldMkLst>
          <pc:docMk/>
          <pc:sldMk cId="2204268820" sldId="264"/>
        </pc:sldMkLst>
        <pc:spChg chg="mod">
          <ac:chgData name="弘瀬美加" userId="1655e510-ccbd-443a-ba10-b90ce80a659d" providerId="ADAL" clId="{94C75BC0-6714-41A3-A9F7-83070409CD9F}" dt="2026-10-02T05:30:46.060" v="686" actId="20577"/>
          <ac:spMkLst>
            <pc:docMk/>
            <pc:sldMk cId="2204268820" sldId="264"/>
            <ac:spMk id="10" creationId="{4C2FED88-FF91-74AD-917F-E6D3EB2ACF0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6A41A0-6D3A-4358-995E-3B3E8C7FB8ED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C8AC6-BF4C-4AB7-92A2-7065B2C278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7522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81CE2-C758-7EA6-3BF8-B3F1FD970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042E31-78A7-5F1B-AFB2-CF45FA1A0E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C4EFA9-7EB8-6DED-086D-3469D5B7F7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672E8-C19E-5122-B624-1C1AF07C89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99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3466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8B62B-031B-72E0-324E-B43DF80CD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1D47161-5A4D-AEBD-4DF2-4CEAC81CC7ED}"/>
              </a:ext>
            </a:extLst>
          </p:cNvPr>
          <p:cNvGrpSpPr/>
          <p:nvPr/>
        </p:nvGrpSpPr>
        <p:grpSpPr>
          <a:xfrm>
            <a:off x="0" y="8218358"/>
            <a:ext cx="6869076" cy="1687642"/>
            <a:chOff x="0" y="8218358"/>
            <a:chExt cx="6869076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5B36471B-AE7E-271B-03AF-E7A175A87121}"/>
                </a:ext>
              </a:extLst>
            </p:cNvPr>
            <p:cNvGrpSpPr/>
            <p:nvPr/>
          </p:nvGrpSpPr>
          <p:grpSpPr>
            <a:xfrm>
              <a:off x="0" y="8218358"/>
              <a:ext cx="6869076" cy="1687642"/>
              <a:chOff x="0" y="8218358"/>
              <a:chExt cx="6869076" cy="1687642"/>
            </a:xfrm>
          </p:grpSpPr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8F86673B-3A2E-716C-67FF-F7D3C2187A2B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8B2C27B6-7610-DAAC-F7F1-85C583ADFA0F}"/>
                  </a:ext>
                </a:extLst>
              </p:cNvPr>
              <p:cNvGrpSpPr/>
              <p:nvPr/>
            </p:nvGrpSpPr>
            <p:grpSpPr>
              <a:xfrm>
                <a:off x="19300" y="8442981"/>
                <a:ext cx="6849776" cy="1335452"/>
                <a:chOff x="4310" y="8472961"/>
                <a:chExt cx="6849776" cy="1335452"/>
              </a:xfrm>
            </p:grpSpPr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4C2FED88-FF91-74AD-917F-E6D3EB2ACF05}"/>
                    </a:ext>
                  </a:extLst>
                </p:cNvPr>
                <p:cNvSpPr txBox="1"/>
                <p:nvPr/>
              </p:nvSpPr>
              <p:spPr>
                <a:xfrm>
                  <a:off x="4310" y="8773263"/>
                  <a:ext cx="6838699" cy="6590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7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5DA057A6-6D96-4A89-8EAB-A9850FC28E10}"/>
                    </a:ext>
                  </a:extLst>
                </p:cNvPr>
                <p:cNvSpPr txBox="1"/>
                <p:nvPr/>
              </p:nvSpPr>
              <p:spPr>
                <a:xfrm>
                  <a:off x="4311" y="9285193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F62C40BA-3E91-8C9A-ABBC-F3BC375AB6E1}"/>
                    </a:ext>
                  </a:extLst>
                </p:cNvPr>
                <p:cNvSpPr txBox="1"/>
                <p:nvPr/>
              </p:nvSpPr>
              <p:spPr>
                <a:xfrm>
                  <a:off x="4310" y="8472961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</p:grpSp>
        </p:grpSp>
        <p:pic>
          <p:nvPicPr>
            <p:cNvPr id="5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E0BDA756-A642-2ED8-F97A-ACA0822AFE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01D04C93-BFF1-519D-6FE6-4FF1B7559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301" y="15537"/>
            <a:ext cx="6858000" cy="829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268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B9111E-F449-401C-83FE-029EACB65A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CB0FF0-31E9-4AA8-B768-6A5C0B3F998D}">
  <ds:schemaRefs>
    <ds:schemaRef ds:uri="http://schemas.microsoft.com/office/2006/metadata/properties"/>
    <ds:schemaRef ds:uri="http://purl.org/dc/terms/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ccc50300-c016-41b3-baf7-1f053ea3de53"/>
    <ds:schemaRef ds:uri="aa497eed-f72d-442f-adf5-cc88fbf9cce6"/>
  </ds:schemaRefs>
</ds:datastoreItem>
</file>

<file path=customXml/itemProps3.xml><?xml version="1.0" encoding="utf-8"?>
<ds:datastoreItem xmlns:ds="http://schemas.openxmlformats.org/officeDocument/2006/customXml" ds:itemID="{239CAC72-4FE6-4720-86EB-2B1C18AC712B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416</TotalTime>
  <Words>19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Hiragino Kaku Gothic Pro W3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2</cp:revision>
  <cp:lastPrinted>2026-09-12T06:14:23Z</cp:lastPrinted>
  <dcterms:created xsi:type="dcterms:W3CDTF">2022-02-20T16:12:08Z</dcterms:created>
  <dcterms:modified xsi:type="dcterms:W3CDTF">2026-10-02T05:30:54Z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