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65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4C08"/>
    <a:srgbClr val="FA4700"/>
    <a:srgbClr val="FC4810"/>
    <a:srgbClr val="F64B08"/>
    <a:srgbClr val="F1B00D"/>
    <a:srgbClr val="B03200"/>
    <a:srgbClr val="FFD7D7"/>
    <a:srgbClr val="981E06"/>
    <a:srgbClr val="F8662C"/>
    <a:srgbClr val="973A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39" d="100"/>
          <a:sy n="39" d="100"/>
        </p:scale>
        <p:origin x="984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02T05:35:35.871" v="332" actId="20577"/>
      <pc:docMkLst>
        <pc:docMk/>
      </pc:docMkLst>
      <pc:sldChg chg="modSp mod">
        <pc:chgData name="弘瀬美加" userId="1655e510-ccbd-443a-ba10-b90ce80a659d" providerId="ADAL" clId="{94C75BC0-6714-41A3-A9F7-83070409CD9F}" dt="2026-10-02T05:35:35.871" v="332" actId="20577"/>
        <pc:sldMkLst>
          <pc:docMk/>
          <pc:sldMk cId="3016198503" sldId="265"/>
        </pc:sldMkLst>
        <pc:spChg chg="mod">
          <ac:chgData name="弘瀬美加" userId="1655e510-ccbd-443a-ba10-b90ce80a659d" providerId="ADAL" clId="{94C75BC0-6714-41A3-A9F7-83070409CD9F}" dt="2026-10-02T05:35:35.871" v="332" actId="20577"/>
          <ac:spMkLst>
            <pc:docMk/>
            <pc:sldMk cId="3016198503" sldId="265"/>
            <ac:spMk id="9" creationId="{69A6150D-C1F4-9246-27C8-60DF72266E4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A9B0E-96EB-43BB-AB93-DBEC7BE886CF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A70D3-EA99-45D1-A9CE-37872A47862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4802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9E0FF-B46D-1EA7-454F-CF066FA8B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2" descr="コリスライブ | シニア向けオンラインレク">
            <a:extLst>
              <a:ext uri="{FF2B5EF4-FFF2-40B4-BE49-F238E27FC236}">
                <a16:creationId xmlns:a16="http://schemas.microsoft.com/office/drawing/2014/main" id="{C984BEEC-5810-5EC4-A7D0-E2DA1747AE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B3ED6B2-07B6-BE06-C65A-7052AD11F151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397627E1-E6A2-36D0-71F5-E0D8C75D38FD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79D98E96-7724-8C41-38D0-5C7CCC2F23FC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EA6E2C97-9C8C-AA46-009C-88DB3EAE2D04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8" name="テキスト ボックス 7">
                  <a:extLst>
                    <a:ext uri="{FF2B5EF4-FFF2-40B4-BE49-F238E27FC236}">
                      <a16:creationId xmlns:a16="http://schemas.microsoft.com/office/drawing/2014/main" id="{5511F66B-5E1A-3BFC-ADFC-32F765C7CD44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69A6150D-C1F4-9246-27C8-60DF72266E4B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4025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t">
                  <a:spAutoFit/>
                </a:bodyPr>
                <a:lstStyle/>
                <a:p>
                  <a:pPr algn="ctr"/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2026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年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12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月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6</a:t>
                  </a:r>
                  <a:r>
                    <a:rPr kumimoji="1" lang="ja-JP" altLang="en-US" sz="3650" b="1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(</a:t>
                  </a:r>
                  <a:r>
                    <a:rPr kumimoji="1" lang="ja-JP" altLang="en-US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日</a:t>
                  </a:r>
                  <a:r>
                    <a:rPr kumimoji="1" lang="en-US" altLang="ja-JP" sz="3650" b="1" dirty="0">
                      <a:latin typeface="Hiragino Kaku Gothic Pro W3" panose="020B0300000000000000" pitchFamily="34" charset="-128"/>
                      <a:ea typeface="Hiragino Kaku Gothic Pro W3"/>
                    </a:rPr>
                    <a:t>)</a:t>
                  </a:r>
                  <a:endParaRPr lang="ja-JP" altLang="en-US" sz="3650" b="1" dirty="0">
                    <a:latin typeface="Hiragino Kaku Gothic Pro W3" panose="020B0300000000000000" pitchFamily="34" charset="-128"/>
                    <a:ea typeface="Hiragino Kaku Gothic Pro W3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F0A7544E-C1C4-4E65-BF3C-225265D38A18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936696B7-C6FD-A20E-E154-B5908870BD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789CB131-758E-C077-183E-C0405EF07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9" y="119224"/>
            <a:ext cx="6858000" cy="819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985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9F8E1E-E21D-48C3-8829-58CA2D3BF1AB}">
  <ds:schemaRefs>
    <ds:schemaRef ds:uri="ccc50300-c016-41b3-baf7-1f053ea3de53"/>
    <ds:schemaRef ds:uri="http://schemas.microsoft.com/office/2006/metadata/properties"/>
    <ds:schemaRef ds:uri="http://purl.org/dc/dcmitype/"/>
    <ds:schemaRef ds:uri="aa497eed-f72d-442f-adf5-cc88fbf9cce6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B1E69BF-5159-4CD2-8D78-EEB02A5397F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BB677E0-AFE8-4E97-8260-FAE66CB28ACF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</TotalTime>
  <Words>18</Words>
  <Application>Microsoft Office PowerPoint</Application>
  <PresentationFormat>A4 210 x 297 mm</PresentationFormat>
  <Paragraphs>3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Hiragino Kaku Gothic Pro W3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2</cp:revision>
  <cp:lastPrinted>2025-12-01T13:59:01Z</cp:lastPrinted>
  <dcterms:created xsi:type="dcterms:W3CDTF">2022-02-20T16:12:08Z</dcterms:created>
  <dcterms:modified xsi:type="dcterms:W3CDTF">2026-10-02T05:35:38Z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