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8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00000"/>
    <a:srgbClr val="FCE875"/>
    <a:srgbClr val="E44B7D"/>
    <a:srgbClr val="E44C7D"/>
    <a:srgbClr val="FF99CC"/>
    <a:srgbClr val="F8AF2C"/>
    <a:srgbClr val="F9A12B"/>
    <a:srgbClr val="3E68AC"/>
    <a:srgbClr val="1C9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D9BD2F-0232-490C-8B50-0C71A8001E78}" v="3" dt="2026-10-20T01:55:03.3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53" autoAdjust="0"/>
    <p:restoredTop sz="94660"/>
  </p:normalViewPr>
  <p:slideViewPr>
    <p:cSldViewPr snapToGrid="0">
      <p:cViewPr varScale="1">
        <p:scale>
          <a:sx n="57" d="100"/>
          <a:sy n="57" d="100"/>
        </p:scale>
        <p:origin x="2333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custSel modSld">
      <pc:chgData name="弘瀬美加" userId="1655e510-ccbd-443a-ba10-b90ce80a659d" providerId="ADAL" clId="{94C75BC0-6714-41A3-A9F7-83070409CD9F}" dt="2026-10-20T01:55:17.085" v="25" actId="1076"/>
      <pc:docMkLst>
        <pc:docMk/>
      </pc:docMkLst>
      <pc:sldChg chg="addSp delSp modSp mod">
        <pc:chgData name="弘瀬美加" userId="1655e510-ccbd-443a-ba10-b90ce80a659d" providerId="ADAL" clId="{94C75BC0-6714-41A3-A9F7-83070409CD9F}" dt="2026-10-20T01:55:17.085" v="25" actId="1076"/>
        <pc:sldMkLst>
          <pc:docMk/>
          <pc:sldMk cId="1564340042" sldId="328"/>
        </pc:sldMkLst>
        <pc:spChg chg="mod topLvl">
          <ac:chgData name="弘瀬美加" userId="1655e510-ccbd-443a-ba10-b90ce80a659d" providerId="ADAL" clId="{94C75BC0-6714-41A3-A9F7-83070409CD9F}" dt="2026-10-20T01:55:03.342" v="23" actId="165"/>
          <ac:spMkLst>
            <pc:docMk/>
            <pc:sldMk cId="1564340042" sldId="328"/>
            <ac:spMk id="20" creationId="{DA5240C7-6017-DBA9-7E72-6339C7CB21BD}"/>
          </ac:spMkLst>
        </pc:spChg>
        <pc:spChg chg="mod">
          <ac:chgData name="弘瀬美加" userId="1655e510-ccbd-443a-ba10-b90ce80a659d" providerId="ADAL" clId="{94C75BC0-6714-41A3-A9F7-83070409CD9F}" dt="2026-10-20T01:55:10.013" v="24" actId="1076"/>
          <ac:spMkLst>
            <pc:docMk/>
            <pc:sldMk cId="1564340042" sldId="328"/>
            <ac:spMk id="22" creationId="{E0A3DE2E-5A36-FF49-DC0E-6425E45F4526}"/>
          </ac:spMkLst>
        </pc:spChg>
        <pc:spChg chg="mod">
          <ac:chgData name="弘瀬美加" userId="1655e510-ccbd-443a-ba10-b90ce80a659d" providerId="ADAL" clId="{94C75BC0-6714-41A3-A9F7-83070409CD9F}" dt="2026-10-20T01:55:03.342" v="23" actId="165"/>
          <ac:spMkLst>
            <pc:docMk/>
            <pc:sldMk cId="1564340042" sldId="328"/>
            <ac:spMk id="23" creationId="{EF798C2D-8158-62FF-7C44-FC9CBE23B8C8}"/>
          </ac:spMkLst>
        </pc:spChg>
        <pc:spChg chg="mod">
          <ac:chgData name="弘瀬美加" userId="1655e510-ccbd-443a-ba10-b90ce80a659d" providerId="ADAL" clId="{94C75BC0-6714-41A3-A9F7-83070409CD9F}" dt="2026-10-20T01:55:17.085" v="25" actId="1076"/>
          <ac:spMkLst>
            <pc:docMk/>
            <pc:sldMk cId="1564340042" sldId="328"/>
            <ac:spMk id="24" creationId="{2CC8651C-F7F6-BCB6-CA8C-260C84BE87CF}"/>
          </ac:spMkLst>
        </pc:spChg>
        <pc:grpChg chg="del mod">
          <ac:chgData name="弘瀬美加" userId="1655e510-ccbd-443a-ba10-b90ce80a659d" providerId="ADAL" clId="{94C75BC0-6714-41A3-A9F7-83070409CD9F}" dt="2026-10-20T01:54:43.395" v="22" actId="165"/>
          <ac:grpSpMkLst>
            <pc:docMk/>
            <pc:sldMk cId="1564340042" sldId="328"/>
            <ac:grpSpMk id="13" creationId="{D14E37CD-00D9-008D-BB18-1BB8AFDA3D6B}"/>
          </ac:grpSpMkLst>
        </pc:grpChg>
        <pc:grpChg chg="del mod topLvl">
          <ac:chgData name="弘瀬美加" userId="1655e510-ccbd-443a-ba10-b90ce80a659d" providerId="ADAL" clId="{94C75BC0-6714-41A3-A9F7-83070409CD9F}" dt="2026-10-20T01:55:03.342" v="23" actId="165"/>
          <ac:grpSpMkLst>
            <pc:docMk/>
            <pc:sldMk cId="1564340042" sldId="328"/>
            <ac:grpSpMk id="16" creationId="{3CD2E9CA-1C06-CF6A-6FD4-9FB156C2CE83}"/>
          </ac:grpSpMkLst>
        </pc:grpChg>
        <pc:grpChg chg="mod topLvl">
          <ac:chgData name="弘瀬美加" userId="1655e510-ccbd-443a-ba10-b90ce80a659d" providerId="ADAL" clId="{94C75BC0-6714-41A3-A9F7-83070409CD9F}" dt="2026-10-20T01:55:03.342" v="23" actId="165"/>
          <ac:grpSpMkLst>
            <pc:docMk/>
            <pc:sldMk cId="1564340042" sldId="328"/>
            <ac:grpSpMk id="21" creationId="{0D3A5A66-05D9-46BC-BB48-426FF29AA9BF}"/>
          </ac:grpSpMkLst>
        </pc:grpChg>
        <pc:picChg chg="del">
          <ac:chgData name="弘瀬美加" userId="1655e510-ccbd-443a-ba10-b90ce80a659d" providerId="ADAL" clId="{94C75BC0-6714-41A3-A9F7-83070409CD9F}" dt="2026-10-20T01:51:39.818" v="5" actId="478"/>
          <ac:picMkLst>
            <pc:docMk/>
            <pc:sldMk cId="1564340042" sldId="328"/>
            <ac:picMk id="3" creationId="{473EC975-4542-6F31-3790-0285FE7E5B97}"/>
          </ac:picMkLst>
        </pc:picChg>
        <pc:picChg chg="add mod modCrop">
          <ac:chgData name="弘瀬美加" userId="1655e510-ccbd-443a-ba10-b90ce80a659d" providerId="ADAL" clId="{94C75BC0-6714-41A3-A9F7-83070409CD9F}" dt="2026-10-20T01:53:57.167" v="20" actId="14100"/>
          <ac:picMkLst>
            <pc:docMk/>
            <pc:sldMk cId="1564340042" sldId="328"/>
            <ac:picMk id="4" creationId="{B5B62991-04D3-5291-1891-CE0A4D9993BB}"/>
          </ac:picMkLst>
        </pc:picChg>
        <pc:picChg chg="mod topLvl">
          <ac:chgData name="弘瀬美加" userId="1655e510-ccbd-443a-ba10-b90ce80a659d" providerId="ADAL" clId="{94C75BC0-6714-41A3-A9F7-83070409CD9F}" dt="2026-10-20T01:54:43.395" v="22" actId="165"/>
          <ac:picMkLst>
            <pc:docMk/>
            <pc:sldMk cId="1564340042" sldId="328"/>
            <ac:picMk id="19" creationId="{012854F4-4058-2049-2D4A-4AD0F6CB9A6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88E34-D172-3AD1-EC5C-494702356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DA5240C7-6017-DBA9-7E72-6339C7CB21BD}"/>
              </a:ext>
            </a:extLst>
          </p:cNvPr>
          <p:cNvSpPr/>
          <p:nvPr/>
        </p:nvSpPr>
        <p:spPr>
          <a:xfrm>
            <a:off x="-11076" y="8018333"/>
            <a:ext cx="6849775" cy="1687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0D3A5A66-05D9-46BC-BB48-426FF29AA9BF}"/>
              </a:ext>
            </a:extLst>
          </p:cNvPr>
          <p:cNvGrpSpPr/>
          <p:nvPr/>
        </p:nvGrpSpPr>
        <p:grpSpPr>
          <a:xfrm>
            <a:off x="3913" y="8123944"/>
            <a:ext cx="6849775" cy="1428613"/>
            <a:chOff x="-1" y="8353949"/>
            <a:chExt cx="6849775" cy="1428613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0A3DE2E-5A36-FF49-DC0E-6425E45F4526}"/>
                </a:ext>
              </a:extLst>
            </p:cNvPr>
            <p:cNvSpPr txBox="1"/>
            <p:nvPr/>
          </p:nvSpPr>
          <p:spPr>
            <a:xfrm>
              <a:off x="-1" y="8353949"/>
              <a:ext cx="6849775" cy="425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167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開催日時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F798C2D-8158-62FF-7C44-FC9CBE23B8C8}"/>
                </a:ext>
              </a:extLst>
            </p:cNvPr>
            <p:cNvSpPr txBox="1"/>
            <p:nvPr/>
          </p:nvSpPr>
          <p:spPr>
            <a:xfrm>
              <a:off x="-1" y="8721394"/>
              <a:ext cx="6838699" cy="65402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kumimoji="1" lang="en-US" altLang="ja-JP" sz="3650" b="1" dirty="0">
                  <a:latin typeface="Hiragino Kaku Gothic Pro W3" panose="020B0300000000000000" pitchFamily="34" charset="-128"/>
                  <a:ea typeface="Hiragino Kaku Gothic Pro W3"/>
                </a:rPr>
                <a:t>2026</a:t>
              </a:r>
              <a:r>
                <a:rPr kumimoji="1" lang="ja-JP" altLang="en-US" sz="3650" b="1" dirty="0">
                  <a:latin typeface="Hiragino Kaku Gothic Pro W3" panose="020B0300000000000000" pitchFamily="34" charset="-128"/>
                  <a:ea typeface="Hiragino Kaku Gothic Pro W3"/>
                </a:rPr>
                <a:t>年</a:t>
              </a:r>
              <a:r>
                <a:rPr kumimoji="1" lang="en-US" altLang="ja-JP" sz="3650" b="1" dirty="0">
                  <a:latin typeface="Hiragino Kaku Gothic Pro W3" panose="020B0300000000000000" pitchFamily="34" charset="-128"/>
                  <a:ea typeface="Hiragino Kaku Gothic Pro W3"/>
                </a:rPr>
                <a:t>12</a:t>
              </a:r>
              <a:r>
                <a:rPr kumimoji="1" lang="ja-JP" altLang="en-US" sz="3650" b="1" dirty="0">
                  <a:latin typeface="Hiragino Kaku Gothic Pro W3" panose="020B0300000000000000" pitchFamily="34" charset="-128"/>
                  <a:ea typeface="Hiragino Kaku Gothic Pro W3"/>
                </a:rPr>
                <a:t>月</a:t>
              </a:r>
              <a:r>
                <a:rPr kumimoji="1" lang="en-US" altLang="ja-JP" sz="3650" b="1" dirty="0">
                  <a:latin typeface="Hiragino Kaku Gothic Pro W3" panose="020B0300000000000000" pitchFamily="34" charset="-128"/>
                  <a:ea typeface="Hiragino Kaku Gothic Pro W3"/>
                </a:rPr>
                <a:t>5</a:t>
              </a:r>
              <a:r>
                <a:rPr kumimoji="1" lang="ja-JP" altLang="en-US" sz="3650" b="1" dirty="0">
                  <a:latin typeface="Hiragino Kaku Gothic Pro W3" panose="020B0300000000000000" pitchFamily="34" charset="-128"/>
                  <a:ea typeface="Hiragino Kaku Gothic Pro W3"/>
                </a:rPr>
                <a:t>日</a:t>
              </a:r>
              <a:r>
                <a:rPr kumimoji="1" lang="en-US" altLang="ja-JP" sz="3650" b="1" dirty="0">
                  <a:latin typeface="Hiragino Kaku Gothic Pro W3" panose="020B0300000000000000" pitchFamily="34" charset="-128"/>
                  <a:ea typeface="Hiragino Kaku Gothic Pro W3"/>
                </a:rPr>
                <a:t>(</a:t>
              </a:r>
              <a:r>
                <a:rPr kumimoji="1" lang="ja-JP" altLang="en-US" sz="3650" b="1" dirty="0">
                  <a:latin typeface="Hiragino Kaku Gothic Pro W3" panose="020B0300000000000000" pitchFamily="34" charset="-128"/>
                  <a:ea typeface="Hiragino Kaku Gothic Pro W3"/>
                </a:rPr>
                <a:t>土</a:t>
              </a:r>
              <a:r>
                <a:rPr kumimoji="1" lang="en-US" altLang="ja-JP" sz="3650" b="1" dirty="0">
                  <a:latin typeface="Hiragino Kaku Gothic Pro W3" panose="020B0300000000000000" pitchFamily="34" charset="-128"/>
                  <a:ea typeface="Hiragino Kaku Gothic Pro W3"/>
                </a:rPr>
                <a:t>)</a:t>
              </a:r>
              <a:endParaRPr lang="ja-JP" altLang="en-US" sz="3650" b="1" dirty="0">
                <a:latin typeface="Hiragino Kaku Gothic Pro W3" panose="020B0300000000000000" pitchFamily="34" charset="-128"/>
                <a:ea typeface="Hiragino Kaku Gothic Pro W3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2CC8651C-F7F6-BCB6-CA8C-260C84BE87CF}"/>
                </a:ext>
              </a:extLst>
            </p:cNvPr>
            <p:cNvSpPr txBox="1"/>
            <p:nvPr/>
          </p:nvSpPr>
          <p:spPr>
            <a:xfrm>
              <a:off x="-1" y="9259342"/>
              <a:ext cx="68497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708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午後</a:t>
              </a:r>
              <a:r>
                <a:rPr kumimoji="1" lang="en-US" altLang="ja-JP" sz="2800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2</a:t>
              </a:r>
              <a:r>
                <a:rPr kumimoji="1" lang="ja-JP" altLang="en-US" sz="2708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時～午後</a:t>
              </a:r>
              <a:r>
                <a:rPr kumimoji="1" lang="en-US" altLang="ja-JP" sz="2800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3</a:t>
              </a:r>
              <a:r>
                <a:rPr kumimoji="1" lang="ja-JP" altLang="en-US" sz="2708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時</a:t>
              </a:r>
            </a:p>
          </p:txBody>
        </p:sp>
      </p:grpSp>
      <p:pic>
        <p:nvPicPr>
          <p:cNvPr id="19" name="Picture 2" descr="コリスライブ | シニア向けオンラインレク">
            <a:extLst>
              <a:ext uri="{FF2B5EF4-FFF2-40B4-BE49-F238E27FC236}">
                <a16:creationId xmlns:a16="http://schemas.microsoft.com/office/drawing/2014/main" id="{012854F4-4058-2049-2D4A-4AD0F6CB9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212" y="9290947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5B62991-04D3-5291-1891-CE0A4D9993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05" r="405"/>
          <a:stretch>
            <a:fillRect/>
          </a:stretch>
        </p:blipFill>
        <p:spPr>
          <a:xfrm>
            <a:off x="-11076" y="0"/>
            <a:ext cx="6875840" cy="791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340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9170E4-F420-4D90-8930-303ADC3922CC}">
  <ds:schemaRefs>
    <ds:schemaRef ds:uri="http://schemas.microsoft.com/office/2006/documentManagement/types"/>
    <ds:schemaRef ds:uri="http://purl.org/dc/terms/"/>
    <ds:schemaRef ds:uri="http://www.w3.org/XML/1998/namespace"/>
    <ds:schemaRef ds:uri="http://purl.org/dc/elements/1.1/"/>
    <ds:schemaRef ds:uri="aa497eed-f72d-442f-adf5-cc88fbf9cce6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ccc50300-c016-41b3-baf7-1f053ea3de53"/>
  </ds:schemaRefs>
</ds:datastoreItem>
</file>

<file path=customXml/itemProps2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5E233E-84F9-4B98-BBBE-D876E63E65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1634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93</cp:revision>
  <cp:lastPrinted>2025-04-01T05:00:49Z</cp:lastPrinted>
  <dcterms:created xsi:type="dcterms:W3CDTF">2022-02-20T16:12:08Z</dcterms:created>
  <dcterms:modified xsi:type="dcterms:W3CDTF">2026-10-20T01:55:23Z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