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3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5C10"/>
    <a:srgbClr val="E76E13"/>
    <a:srgbClr val="A40000"/>
    <a:srgbClr val="820000"/>
    <a:srgbClr val="500000"/>
    <a:srgbClr val="FF3300"/>
    <a:srgbClr val="F1B00D"/>
    <a:srgbClr val="E8247D"/>
    <a:srgbClr val="DE6B14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9" d="100"/>
          <a:sy n="39" d="100"/>
        </p:scale>
        <p:origin x="9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10-02T05:33:43.410" v="22" actId="20577"/>
      <pc:docMkLst>
        <pc:docMk/>
      </pc:docMkLst>
      <pc:sldChg chg="modSp mod">
        <pc:chgData name="弘瀬美加" userId="1655e510-ccbd-443a-ba10-b90ce80a659d" providerId="ADAL" clId="{94C75BC0-6714-41A3-A9F7-83070409CD9F}" dt="2026-10-02T05:33:43.410" v="22" actId="20577"/>
        <pc:sldMkLst>
          <pc:docMk/>
          <pc:sldMk cId="3549197653" sldId="343"/>
        </pc:sldMkLst>
        <pc:spChg chg="mod">
          <ac:chgData name="弘瀬美加" userId="1655e510-ccbd-443a-ba10-b90ce80a659d" providerId="ADAL" clId="{94C75BC0-6714-41A3-A9F7-83070409CD9F}" dt="2026-10-02T05:33:43.410" v="22" actId="20577"/>
          <ac:spMkLst>
            <pc:docMk/>
            <pc:sldMk cId="3549197653" sldId="343"/>
            <ac:spMk id="37" creationId="{F08B4F21-748C-5C7B-A427-B4673AC132C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A52FD-DC04-BE77-BEF7-3B16E8EE7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08B4F21-748C-5C7B-A427-B4673AC132C1}"/>
              </a:ext>
            </a:extLst>
          </p:cNvPr>
          <p:cNvSpPr/>
          <p:nvPr/>
        </p:nvSpPr>
        <p:spPr>
          <a:xfrm>
            <a:off x="-33884" y="8229600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2CF1B92A-0126-4405-97CC-3E86624A9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DF5F11CA-88C6-E2AB-0EF5-9F13DCF10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963" y="0"/>
            <a:ext cx="6925355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9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D7746B-9C76-4434-816C-3ED926670E7A}">
  <ds:schemaRefs>
    <ds:schemaRef ds:uri="aa497eed-f72d-442f-adf5-cc88fbf9cce6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ccc50300-c016-41b3-baf7-1f053ea3de5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47CA64B-B849-40AB-83ED-A0B996CD0E0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711F437-EA7C-46AC-93F0-0E587ABDB5D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2023-12-26T04:36:40Z</cp:lastPrinted>
  <dcterms:created xsi:type="dcterms:W3CDTF">2022-02-20T16:12:08Z</dcterms:created>
  <dcterms:modified xsi:type="dcterms:W3CDTF">2026-10-02T05:33:47Z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