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433"/>
    <a:srgbClr val="CA3333"/>
    <a:srgbClr val="C50000"/>
    <a:srgbClr val="F83433"/>
    <a:srgbClr val="A30000"/>
    <a:srgbClr val="C30000"/>
    <a:srgbClr val="FFFFFF"/>
    <a:srgbClr val="840001"/>
    <a:srgbClr val="5ACBF0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41" d="100"/>
          <a:sy n="41" d="100"/>
        </p:scale>
        <p:origin x="93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redo custSel addSld delSld modSld">
      <pc:chgData name="弘瀬美加" userId="1655e510-ccbd-443a-ba10-b90ce80a659d" providerId="ADAL" clId="{94C75BC0-6714-41A3-A9F7-83070409CD9F}" dt="2026-10-02T05:32:16.079" v="450" actId="20577"/>
      <pc:docMkLst>
        <pc:docMk/>
      </pc:docMkLst>
      <pc:sldChg chg="modSp mod">
        <pc:chgData name="弘瀬美加" userId="1655e510-ccbd-443a-ba10-b90ce80a659d" providerId="ADAL" clId="{94C75BC0-6714-41A3-A9F7-83070409CD9F}" dt="2026-10-02T05:32:16.079" v="450" actId="20577"/>
        <pc:sldMkLst>
          <pc:docMk/>
          <pc:sldMk cId="3183814049" sldId="330"/>
        </pc:sldMkLst>
        <pc:spChg chg="mod">
          <ac:chgData name="弘瀬美加" userId="1655e510-ccbd-443a-ba10-b90ce80a659d" providerId="ADAL" clId="{94C75BC0-6714-41A3-A9F7-83070409CD9F}" dt="2026-10-02T05:32:16.079" v="450" actId="20577"/>
          <ac:spMkLst>
            <pc:docMk/>
            <pc:sldMk cId="3183814049" sldId="330"/>
            <ac:spMk id="23" creationId="{E80ECA06-289E-121F-A914-CB624A14F9B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5C06-12F8-DCEE-B1D4-677AC5234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2144B1A-55DE-76BF-F0F5-DB871E807315}"/>
              </a:ext>
            </a:extLst>
          </p:cNvPr>
          <p:cNvGrpSpPr/>
          <p:nvPr/>
        </p:nvGrpSpPr>
        <p:grpSpPr>
          <a:xfrm>
            <a:off x="-148784" y="8218358"/>
            <a:ext cx="6987483" cy="1687642"/>
            <a:chOff x="14989" y="8293445"/>
            <a:chExt cx="6987483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0077DAD7-1ACD-636C-67AF-23F7C7177FB8}"/>
                </a:ext>
              </a:extLst>
            </p:cNvPr>
            <p:cNvGrpSpPr/>
            <p:nvPr/>
          </p:nvGrpSpPr>
          <p:grpSpPr>
            <a:xfrm>
              <a:off x="14989" y="8293445"/>
              <a:ext cx="6987483" cy="1687642"/>
              <a:chOff x="14989" y="8293445"/>
              <a:chExt cx="6987483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25A56791-2AA9-98A0-9D5A-AF10B4F19876}"/>
                  </a:ext>
                </a:extLst>
              </p:cNvPr>
              <p:cNvSpPr/>
              <p:nvPr/>
            </p:nvSpPr>
            <p:spPr>
              <a:xfrm>
                <a:off x="152697" y="8293445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07A95B8-B7FF-B1A0-F605-EAC079AF5632}"/>
                  </a:ext>
                </a:extLst>
              </p:cNvPr>
              <p:cNvGrpSpPr/>
              <p:nvPr/>
            </p:nvGrpSpPr>
            <p:grpSpPr>
              <a:xfrm>
                <a:off x="14989" y="8322573"/>
                <a:ext cx="6976406" cy="1551152"/>
                <a:chOff x="-1" y="8352553"/>
                <a:chExt cx="6976406" cy="15511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F98CF03F-0315-DF20-E3F0-C9AA77CD329E}"/>
                    </a:ext>
                  </a:extLst>
                </p:cNvPr>
                <p:cNvSpPr txBox="1"/>
                <p:nvPr/>
              </p:nvSpPr>
              <p:spPr>
                <a:xfrm>
                  <a:off x="126630" y="8352553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80ECA06-289E-121F-A914-CB624A14F9BC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43F1CFA0-F83A-EF13-DAD9-6A72B1F848BB}"/>
                    </a:ext>
                  </a:extLst>
                </p:cNvPr>
                <p:cNvSpPr txBox="1"/>
                <p:nvPr/>
              </p:nvSpPr>
              <p:spPr>
                <a:xfrm>
                  <a:off x="57776" y="938048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7004A3F1-308A-EC85-C95F-C4EF012EB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02731A35-5342-6436-6FA3-E07016E86F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" t="-520" r="611" b="520"/>
          <a:stretch>
            <a:fillRect/>
          </a:stretch>
        </p:blipFill>
        <p:spPr>
          <a:xfrm>
            <a:off x="0" y="-26956"/>
            <a:ext cx="6838699" cy="81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1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1EFE6A31-CCB5-46AA-9126-75037E8B9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E43EFD-ADD0-4B65-893E-A2C8BF0DE859}">
  <ds:schemaRefs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ccc50300-c016-41b3-baf7-1f053ea3de53"/>
    <ds:schemaRef ds:uri="http://schemas.microsoft.com/office/2006/metadata/properties"/>
    <ds:schemaRef ds:uri="aa497eed-f72d-442f-adf5-cc88fbf9cce6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1566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80</cp:revision>
  <cp:lastPrinted>2026-09-14T05:04:45Z</cp:lastPrinted>
  <dcterms:created xsi:type="dcterms:W3CDTF">2022-02-20T16:12:08Z</dcterms:created>
  <dcterms:modified xsi:type="dcterms:W3CDTF">2026-10-02T05:32:22Z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