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4"/>
  </p:notesMasterIdLst>
  <p:sldIdLst>
    <p:sldId id="263" r:id="rId2"/>
    <p:sldId id="260" r:id="rId3"/>
  </p:sldIdLst>
  <p:sldSz cx="12801600" cy="9601200" type="A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BEF"/>
    <a:srgbClr val="E75C29"/>
    <a:srgbClr val="FFF8E5"/>
    <a:srgbClr val="E8BABA"/>
    <a:srgbClr val="E4A4A4"/>
    <a:srgbClr val="DA9292"/>
    <a:srgbClr val="9D2623"/>
    <a:srgbClr val="F3D5D5"/>
    <a:srgbClr val="EDC1C1"/>
    <a:srgbClr val="ECAC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4" autoAdjust="0"/>
    <p:restoredTop sz="94660"/>
  </p:normalViewPr>
  <p:slideViewPr>
    <p:cSldViewPr snapToGrid="0">
      <p:cViewPr varScale="1">
        <p:scale>
          <a:sx n="46" d="100"/>
          <a:sy n="46" d="100"/>
        </p:scale>
        <p:origin x="46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EC8C95C2-7F0D-44B7-8252-942F9E5E83AA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1" cy="495028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161E5E80-0000-43D6-AADA-B3B418E3ED0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2351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1907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1240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4446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407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3441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0159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57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331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1910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4884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B639-74A4-491A-ACD3-F29E38B559DC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5860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3B639-74A4-491A-ACD3-F29E38B559DC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5FE68-F552-4620-B998-CF42085F3F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0492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6FA5-B1D1-F6F0-5A85-3ED8A4A2B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55F3B1D5-7F3C-D407-DE96-C9B6171C8B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01600" cy="9601200"/>
          </a:xfrm>
          <a:prstGeom prst="rect">
            <a:avLst/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C259424-32EC-7CEF-F5E1-A674820E118C}"/>
              </a:ext>
            </a:extLst>
          </p:cNvPr>
          <p:cNvSpPr/>
          <p:nvPr/>
        </p:nvSpPr>
        <p:spPr>
          <a:xfrm>
            <a:off x="916" y="-5688"/>
            <a:ext cx="12830878" cy="9641247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0FC7AB62-E435-CB4E-D743-180ED4584E63}"/>
              </a:ext>
            </a:extLst>
          </p:cNvPr>
          <p:cNvCxnSpPr>
            <a:cxnSpLocks/>
          </p:cNvCxnSpPr>
          <p:nvPr/>
        </p:nvCxnSpPr>
        <p:spPr>
          <a:xfrm>
            <a:off x="1966371" y="799720"/>
            <a:ext cx="8525166" cy="0"/>
          </a:xfrm>
          <a:prstGeom prst="line">
            <a:avLst/>
          </a:prstGeom>
          <a:ln w="2222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字幕 20">
            <a:extLst>
              <a:ext uri="{FF2B5EF4-FFF2-40B4-BE49-F238E27FC236}">
                <a16:creationId xmlns:a16="http://schemas.microsoft.com/office/drawing/2014/main" id="{4727242D-4BEE-8948-FAA7-83970CF05D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7271" y="4906926"/>
            <a:ext cx="9601200" cy="2318067"/>
          </a:xfrm>
        </p:spPr>
        <p:txBody>
          <a:bodyPr/>
          <a:lstStyle/>
          <a:p>
            <a:endParaRPr kumimoji="1" lang="ja-JP" altLang="en-US"/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48FD4E9D-5DD5-4048-7F3D-8EFBB8DEB47E}"/>
              </a:ext>
            </a:extLst>
          </p:cNvPr>
          <p:cNvCxnSpPr>
            <a:cxnSpLocks/>
          </p:cNvCxnSpPr>
          <p:nvPr/>
        </p:nvCxnSpPr>
        <p:spPr>
          <a:xfrm>
            <a:off x="1719944" y="934446"/>
            <a:ext cx="9361712" cy="0"/>
          </a:xfrm>
          <a:prstGeom prst="line">
            <a:avLst/>
          </a:prstGeom>
          <a:ln w="2222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図 9">
            <a:extLst>
              <a:ext uri="{FF2B5EF4-FFF2-40B4-BE49-F238E27FC236}">
                <a16:creationId xmlns:a16="http://schemas.microsoft.com/office/drawing/2014/main" id="{1465EE85-6BB1-D751-1076-721B85C90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475" y="3662335"/>
            <a:ext cx="1031939" cy="1031939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0A9539B-5B7D-781B-40FD-D3467D796689}"/>
              </a:ext>
            </a:extLst>
          </p:cNvPr>
          <p:cNvGrpSpPr/>
          <p:nvPr/>
        </p:nvGrpSpPr>
        <p:grpSpPr>
          <a:xfrm>
            <a:off x="891655" y="174021"/>
            <a:ext cx="2315100" cy="1015664"/>
            <a:chOff x="-1008617" y="3923631"/>
            <a:chExt cx="25679420" cy="1015664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97EADBA2-B236-1ABC-9101-9F5DF82E77D6}"/>
                </a:ext>
              </a:extLst>
            </p:cNvPr>
            <p:cNvSpPr txBox="1"/>
            <p:nvPr/>
          </p:nvSpPr>
          <p:spPr>
            <a:xfrm>
              <a:off x="1406059" y="3923632"/>
              <a:ext cx="22338311" cy="101566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>
              <a:spAutoFit/>
            </a:bodyPr>
            <a:lstStyle/>
            <a:p>
              <a:pPr algn="just"/>
              <a:r>
                <a:rPr kumimoji="1" lang="en-US" altLang="ja-JP" sz="6000" b="1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10</a:t>
              </a:r>
              <a:r>
                <a:rPr kumimoji="1" lang="ja-JP" altLang="en-US" sz="6000" b="1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月</a:t>
              </a:r>
              <a:endParaRPr kumimoji="1" lang="en-US" altLang="ja-JP" sz="6000" b="1" dirty="0">
                <a:ln w="25400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114300" dist="50800" dir="5400000" algn="ctr" rotWithShape="0">
                    <a:srgbClr val="FFC000">
                      <a:alpha val="88000"/>
                    </a:srgbClr>
                  </a:outerShdw>
                </a:effectLst>
                <a:latin typeface="RocknRoll One" panose="02020900000000000000" pitchFamily="18" charset="-128"/>
                <a:ea typeface="RocknRoll One" panose="02020900000000000000" pitchFamily="18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651E8829-FD86-C8C1-C9EC-0905CD1B229A}"/>
                </a:ext>
              </a:extLst>
            </p:cNvPr>
            <p:cNvSpPr txBox="1"/>
            <p:nvPr/>
          </p:nvSpPr>
          <p:spPr>
            <a:xfrm>
              <a:off x="-1008617" y="3923631"/>
              <a:ext cx="25679420" cy="101566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vert="horz" wrap="square">
              <a:spAutoFit/>
            </a:bodyPr>
            <a:lstStyle/>
            <a:p>
              <a:pPr algn="just"/>
              <a:r>
                <a:rPr kumimoji="1" lang="ja-JP" altLang="en-US" sz="6000" b="1" dirty="0">
                  <a:solidFill>
                    <a:srgbClr val="7030A0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 </a:t>
              </a:r>
              <a:r>
                <a:rPr kumimoji="1" lang="en-US" altLang="ja-JP" sz="6000" b="1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114300" dist="88900" dir="5400000" algn="ctr" rotWithShape="0">
                      <a:srgbClr val="FFFF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10</a:t>
              </a:r>
              <a:r>
                <a:rPr kumimoji="1" lang="ja-JP" altLang="en-US" sz="6000" b="1" dirty="0">
                  <a:solidFill>
                    <a:schemeClr val="accent6">
                      <a:lumMod val="50000"/>
                    </a:schemeClr>
                  </a:solidFill>
                  <a:effectLst>
                    <a:outerShdw blurRad="114300" dist="88900" dir="5400000" algn="ctr" rotWithShape="0">
                      <a:srgbClr val="FFFF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月</a:t>
              </a:r>
              <a:endParaRPr kumimoji="1" lang="en-US" altLang="ja-JP" sz="6000" b="1" dirty="0">
                <a:solidFill>
                  <a:schemeClr val="accent6">
                    <a:lumMod val="50000"/>
                  </a:schemeClr>
                </a:solidFill>
                <a:effectLst>
                  <a:outerShdw blurRad="114300" dist="88900" dir="5400000" algn="ctr" rotWithShape="0">
                    <a:srgbClr val="FFFF00">
                      <a:alpha val="88000"/>
                    </a:srgbClr>
                  </a:outerShdw>
                </a:effectLst>
                <a:latin typeface="RocknRoll One" panose="02020900000000000000" pitchFamily="18" charset="-128"/>
                <a:ea typeface="RocknRoll One" panose="02020900000000000000" pitchFamily="18" charset="-128"/>
              </a:endParaRPr>
            </a:p>
          </p:txBody>
        </p:sp>
      </p:grpSp>
      <p:graphicFrame>
        <p:nvGraphicFramePr>
          <p:cNvPr id="6" name="表 6">
            <a:extLst>
              <a:ext uri="{FF2B5EF4-FFF2-40B4-BE49-F238E27FC236}">
                <a16:creationId xmlns:a16="http://schemas.microsoft.com/office/drawing/2014/main" id="{ADB4EC0F-E5E1-7F21-55DD-BD94AF4995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879574"/>
              </p:ext>
            </p:extLst>
          </p:nvPr>
        </p:nvGraphicFramePr>
        <p:xfrm>
          <a:off x="323479" y="1268271"/>
          <a:ext cx="12176899" cy="80908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739557">
                  <a:extLst>
                    <a:ext uri="{9D8B030D-6E8A-4147-A177-3AD203B41FA5}">
                      <a16:colId xmlns:a16="http://schemas.microsoft.com/office/drawing/2014/main" val="1219657832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041493590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1015142249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499991503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482904780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161893119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513401755"/>
                    </a:ext>
                  </a:extLst>
                </a:gridCol>
              </a:tblGrid>
              <a:tr h="45677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火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水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金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284990"/>
                  </a:ext>
                </a:extLst>
              </a:tr>
              <a:tr h="456775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29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30</a:t>
                      </a:r>
                      <a:endParaRPr kumimoji="1" lang="en-US" altLang="ja-JP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accent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2000" b="0" dirty="0">
                        <a:solidFill>
                          <a:schemeClr val="accent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931623"/>
                  </a:ext>
                </a:extLst>
              </a:tr>
              <a:tr h="1070046"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381099"/>
                  </a:ext>
                </a:extLst>
              </a:tr>
              <a:tr h="45677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6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7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8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9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11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28340"/>
                  </a:ext>
                </a:extLst>
              </a:tr>
              <a:tr h="1070046"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686936"/>
                  </a:ext>
                </a:extLst>
              </a:tr>
              <a:tr h="45677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13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13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14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16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17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855792"/>
                  </a:ext>
                </a:extLst>
              </a:tr>
              <a:tr h="1070046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272513"/>
                  </a:ext>
                </a:extLst>
              </a:tr>
              <a:tr h="456775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20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20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21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22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23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24</a:t>
                      </a:r>
                      <a:endParaRPr kumimoji="1" lang="ja-JP" altLang="en-US" sz="20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25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985661"/>
                  </a:ext>
                </a:extLst>
              </a:tr>
              <a:tr h="1070046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306400"/>
                  </a:ext>
                </a:extLst>
              </a:tr>
              <a:tr h="456775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27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27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28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29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30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31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409830"/>
                  </a:ext>
                </a:extLst>
              </a:tr>
              <a:tr h="1070046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263334"/>
                  </a:ext>
                </a:extLst>
              </a:tr>
            </a:tbl>
          </a:graphicData>
        </a:graphic>
      </p:graphicFrame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7295EAD-9728-980A-7536-65F6D05BF605}"/>
              </a:ext>
            </a:extLst>
          </p:cNvPr>
          <p:cNvSpPr txBox="1"/>
          <p:nvPr/>
        </p:nvSpPr>
        <p:spPr>
          <a:xfrm>
            <a:off x="2904843" y="365507"/>
            <a:ext cx="7583702" cy="646331"/>
          </a:xfrm>
          <a:prstGeom prst="rect">
            <a:avLst/>
          </a:prstGeom>
          <a:noFill/>
          <a:effectLst>
            <a:outerShdw blurRad="50800" dist="38100" dir="5400000" algn="t" rotWithShape="0">
              <a:schemeClr val="bg1">
                <a:alpha val="29000"/>
              </a:schemeClr>
            </a:outerShdw>
          </a:effectLst>
        </p:spPr>
        <p:txBody>
          <a:bodyPr vert="horz" wrap="square">
            <a:spAutoFit/>
          </a:bodyPr>
          <a:lstStyle/>
          <a:p>
            <a:r>
              <a:rPr kumimoji="1" lang="ja-JP" altLang="en-US" sz="3600" b="1" spc="-300" dirty="0">
                <a:solidFill>
                  <a:schemeClr val="accent6">
                    <a:lumMod val="50000"/>
                  </a:schemeClr>
                </a:solidFill>
                <a:effectLst>
                  <a:outerShdw blurRad="50800" dist="101600" dir="2700000" algn="tl">
                    <a:srgbClr val="FFFF00">
                      <a:alpha val="43000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オンラインアクティビティ イベント表</a:t>
            </a:r>
            <a:endParaRPr kumimoji="1" lang="en-US" altLang="ja-JP" sz="3600" b="1" spc="-300" dirty="0">
              <a:solidFill>
                <a:schemeClr val="accent6">
                  <a:lumMod val="50000"/>
                </a:schemeClr>
              </a:solidFill>
              <a:effectLst>
                <a:outerShdw blurRad="50800" dist="101600" dir="2700000" algn="tl">
                  <a:srgbClr val="FFFF00">
                    <a:alpha val="43000"/>
                  </a:srgbClr>
                </a:outerShdw>
              </a:effectLst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6D072CA1-8A48-F76B-AEFD-8971D427CE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494" y="131338"/>
            <a:ext cx="1692900" cy="114430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49919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3D8440B-3968-669E-498E-9FFDA0ED48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770"/>
            <a:ext cx="12801600" cy="9601200"/>
          </a:xfrm>
          <a:prstGeom prst="rect">
            <a:avLst/>
          </a:prstGeom>
        </p:spPr>
      </p:pic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AD7EED79-6BC0-A660-1D34-89BC525DEC7F}"/>
              </a:ext>
            </a:extLst>
          </p:cNvPr>
          <p:cNvSpPr/>
          <p:nvPr/>
        </p:nvSpPr>
        <p:spPr>
          <a:xfrm>
            <a:off x="-37071" y="0"/>
            <a:ext cx="12838671" cy="9869700"/>
          </a:xfrm>
          <a:prstGeom prst="rect">
            <a:avLst/>
          </a:prstGeom>
          <a:solidFill>
            <a:schemeClr val="bg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061903A6-085C-B9A3-46B8-D027F790AD2D}"/>
              </a:ext>
            </a:extLst>
          </p:cNvPr>
          <p:cNvCxnSpPr>
            <a:cxnSpLocks/>
          </p:cNvCxnSpPr>
          <p:nvPr/>
        </p:nvCxnSpPr>
        <p:spPr>
          <a:xfrm>
            <a:off x="1966371" y="799720"/>
            <a:ext cx="8525166" cy="0"/>
          </a:xfrm>
          <a:prstGeom prst="line">
            <a:avLst/>
          </a:prstGeom>
          <a:ln w="2222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字幕 20">
            <a:extLst>
              <a:ext uri="{FF2B5EF4-FFF2-40B4-BE49-F238E27FC236}">
                <a16:creationId xmlns:a16="http://schemas.microsoft.com/office/drawing/2014/main" id="{33504FBB-4951-E4F2-9C22-FDAE64572B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7271" y="4906926"/>
            <a:ext cx="9601200" cy="2318067"/>
          </a:xfrm>
        </p:spPr>
        <p:txBody>
          <a:bodyPr/>
          <a:lstStyle/>
          <a:p>
            <a:endParaRPr kumimoji="1" lang="ja-JP" altLang="en-US"/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11C23BF6-A2EA-38AF-11F4-2EAB77AB2867}"/>
              </a:ext>
            </a:extLst>
          </p:cNvPr>
          <p:cNvCxnSpPr>
            <a:cxnSpLocks/>
          </p:cNvCxnSpPr>
          <p:nvPr/>
        </p:nvCxnSpPr>
        <p:spPr>
          <a:xfrm>
            <a:off x="1719944" y="837624"/>
            <a:ext cx="9361712" cy="0"/>
          </a:xfrm>
          <a:prstGeom prst="line">
            <a:avLst/>
          </a:prstGeom>
          <a:ln w="22225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図 9">
            <a:extLst>
              <a:ext uri="{FF2B5EF4-FFF2-40B4-BE49-F238E27FC236}">
                <a16:creationId xmlns:a16="http://schemas.microsoft.com/office/drawing/2014/main" id="{429133F5-31A4-F3B2-ADBB-0C967FC290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475" y="3662335"/>
            <a:ext cx="1031939" cy="1031939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DB403A1-0405-7E30-8E44-DFA0B4589FB4}"/>
              </a:ext>
            </a:extLst>
          </p:cNvPr>
          <p:cNvGrpSpPr/>
          <p:nvPr/>
        </p:nvGrpSpPr>
        <p:grpSpPr>
          <a:xfrm>
            <a:off x="1261094" y="79906"/>
            <a:ext cx="2315100" cy="1015663"/>
            <a:chOff x="-6177262" y="3244645"/>
            <a:chExt cx="25679419" cy="1015663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136221DC-FD98-108B-B14E-6B935B704318}"/>
                </a:ext>
              </a:extLst>
            </p:cNvPr>
            <p:cNvSpPr txBox="1"/>
            <p:nvPr/>
          </p:nvSpPr>
          <p:spPr>
            <a:xfrm>
              <a:off x="-4259830" y="3244645"/>
              <a:ext cx="22338310" cy="101566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>
              <a:spAutoFit/>
            </a:bodyPr>
            <a:lstStyle/>
            <a:p>
              <a:pPr algn="just"/>
              <a:r>
                <a:rPr kumimoji="1" lang="en-US" altLang="ja-JP" sz="6000" b="1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11</a:t>
              </a:r>
              <a:r>
                <a:rPr kumimoji="1" lang="ja-JP" altLang="en-US" sz="6000" b="1" dirty="0">
                  <a:ln w="2540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月</a:t>
              </a:r>
              <a:endParaRPr kumimoji="1" lang="en-US" altLang="ja-JP" sz="6000" b="1" dirty="0">
                <a:ln w="25400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114300" dist="50800" dir="5400000" algn="ctr" rotWithShape="0">
                    <a:srgbClr val="FFC000">
                      <a:alpha val="88000"/>
                    </a:srgbClr>
                  </a:outerShdw>
                </a:effectLst>
                <a:latin typeface="RocknRoll One" panose="02020900000000000000" pitchFamily="18" charset="-128"/>
                <a:ea typeface="RocknRoll One" panose="02020900000000000000" pitchFamily="18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48BCE603-0E5D-1E98-3C8B-1703F87EE1E9}"/>
                </a:ext>
              </a:extLst>
            </p:cNvPr>
            <p:cNvSpPr txBox="1"/>
            <p:nvPr/>
          </p:nvSpPr>
          <p:spPr>
            <a:xfrm>
              <a:off x="-6177262" y="3244645"/>
              <a:ext cx="25679419" cy="101566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vert="horz" wrap="square">
              <a:spAutoFit/>
            </a:bodyPr>
            <a:lstStyle/>
            <a:p>
              <a:pPr algn="just"/>
              <a:r>
                <a:rPr kumimoji="1" lang="ja-JP" altLang="en-US" sz="6000" b="1" dirty="0">
                  <a:solidFill>
                    <a:srgbClr val="7030A0"/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 </a:t>
              </a:r>
              <a:r>
                <a:rPr kumimoji="1" lang="en-US" altLang="ja-JP" sz="6000" b="1" dirty="0">
                  <a:solidFill>
                    <a:schemeClr val="accent4">
                      <a:lumMod val="50000"/>
                    </a:schemeClr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11</a:t>
              </a:r>
              <a:r>
                <a:rPr kumimoji="1" lang="ja-JP" altLang="en-US" sz="6000" b="1" dirty="0">
                  <a:solidFill>
                    <a:schemeClr val="accent4">
                      <a:lumMod val="50000"/>
                    </a:schemeClr>
                  </a:solidFill>
                  <a:effectLst>
                    <a:outerShdw blurRad="114300" dist="50800" dir="5400000" algn="ctr" rotWithShape="0">
                      <a:srgbClr val="FFC000">
                        <a:alpha val="88000"/>
                      </a:srgbClr>
                    </a:outerShdw>
                  </a:effectLst>
                  <a:latin typeface="RocknRoll One" panose="02020900000000000000" pitchFamily="18" charset="-128"/>
                  <a:ea typeface="RocknRoll One" panose="02020900000000000000" pitchFamily="18" charset="-128"/>
                </a:rPr>
                <a:t>月</a:t>
              </a:r>
              <a:endParaRPr kumimoji="1" lang="en-US" altLang="ja-JP" sz="6000" b="1" dirty="0">
                <a:solidFill>
                  <a:schemeClr val="accent4">
                    <a:lumMod val="50000"/>
                  </a:schemeClr>
                </a:solidFill>
                <a:effectLst>
                  <a:outerShdw blurRad="114300" dist="50800" dir="5400000" algn="ctr" rotWithShape="0">
                    <a:srgbClr val="FFC000">
                      <a:alpha val="88000"/>
                    </a:srgbClr>
                  </a:outerShdw>
                </a:effectLst>
                <a:latin typeface="RocknRoll One" panose="02020900000000000000" pitchFamily="18" charset="-128"/>
                <a:ea typeface="RocknRoll One" panose="02020900000000000000" pitchFamily="18" charset="-128"/>
              </a:endParaRPr>
            </a:p>
          </p:txBody>
        </p:sp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5658C1A-9DDC-5232-1FD8-669E0071D92F}"/>
              </a:ext>
            </a:extLst>
          </p:cNvPr>
          <p:cNvSpPr txBox="1"/>
          <p:nvPr/>
        </p:nvSpPr>
        <p:spPr>
          <a:xfrm>
            <a:off x="3210775" y="340394"/>
            <a:ext cx="7583702" cy="646331"/>
          </a:xfrm>
          <a:prstGeom prst="rect">
            <a:avLst/>
          </a:prstGeom>
          <a:noFill/>
          <a:effectLst>
            <a:outerShdw blurRad="50800" dist="38100" dir="5400000" algn="t" rotWithShape="0">
              <a:schemeClr val="bg1">
                <a:alpha val="29000"/>
              </a:schemeClr>
            </a:outerShdw>
          </a:effectLst>
        </p:spPr>
        <p:txBody>
          <a:bodyPr vert="horz" wrap="square">
            <a:spAutoFit/>
          </a:bodyPr>
          <a:lstStyle/>
          <a:p>
            <a:r>
              <a:rPr kumimoji="1" lang="ja-JP" altLang="en-US" sz="3600" b="1" spc="-3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FFC000">
                      <a:alpha val="43000"/>
                    </a:srgbClr>
                  </a:outerShdw>
                </a:effectLst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オンラインアクティビティ イベント表</a:t>
            </a:r>
            <a:endParaRPr kumimoji="1" lang="en-US" altLang="ja-JP" sz="3600" b="1" spc="-3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FFC000">
                    <a:alpha val="43000"/>
                  </a:srgbClr>
                </a:outerShdw>
              </a:effectLst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F728B5F0-9DF2-ACF3-4280-55998FFF2D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1412" y="55353"/>
            <a:ext cx="1040216" cy="1040216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2420E04B-FB64-8B34-F5F8-71A1A9C66D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71" y="22770"/>
            <a:ext cx="1181410" cy="1181410"/>
          </a:xfrm>
          <a:prstGeom prst="rect">
            <a:avLst/>
          </a:prstGeom>
        </p:spPr>
      </p:pic>
      <p:graphicFrame>
        <p:nvGraphicFramePr>
          <p:cNvPr id="9" name="表 6">
            <a:extLst>
              <a:ext uri="{FF2B5EF4-FFF2-40B4-BE49-F238E27FC236}">
                <a16:creationId xmlns:a16="http://schemas.microsoft.com/office/drawing/2014/main" id="{3EC02B7C-D746-9941-D87C-A3D5680E01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606979"/>
              </p:ext>
            </p:extLst>
          </p:nvPr>
        </p:nvGraphicFramePr>
        <p:xfrm>
          <a:off x="293814" y="1175475"/>
          <a:ext cx="12176899" cy="828769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739557">
                  <a:extLst>
                    <a:ext uri="{9D8B030D-6E8A-4147-A177-3AD203B41FA5}">
                      <a16:colId xmlns:a16="http://schemas.microsoft.com/office/drawing/2014/main" val="1219657832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041493590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1015142249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499991503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482904780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3161893119"/>
                    </a:ext>
                  </a:extLst>
                </a:gridCol>
                <a:gridCol w="1739557">
                  <a:extLst>
                    <a:ext uri="{9D8B030D-6E8A-4147-A177-3AD203B41FA5}">
                      <a16:colId xmlns:a16="http://schemas.microsoft.com/office/drawing/2014/main" val="513401755"/>
                    </a:ext>
                  </a:extLst>
                </a:gridCol>
              </a:tblGrid>
              <a:tr h="17177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火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水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木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金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284990"/>
                  </a:ext>
                </a:extLst>
              </a:tr>
              <a:tr h="371861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28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30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31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931623"/>
                  </a:ext>
                </a:extLst>
              </a:tr>
              <a:tr h="928237"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bg1">
                            <a:lumMod val="8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381099"/>
                  </a:ext>
                </a:extLst>
              </a:tr>
              <a:tr h="359817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4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5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6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8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B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28340"/>
                  </a:ext>
                </a:extLst>
              </a:tr>
              <a:tr h="928237"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6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686936"/>
                  </a:ext>
                </a:extLst>
              </a:tr>
              <a:tr h="31362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9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10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11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13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14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855792"/>
                  </a:ext>
                </a:extLst>
              </a:tr>
              <a:tr h="928237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272513"/>
                  </a:ext>
                </a:extLst>
              </a:tr>
              <a:tr h="3357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16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17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18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19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20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21</a:t>
                      </a:r>
                      <a:endParaRPr kumimoji="1" lang="ja-JP" altLang="en-US" sz="2000" b="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22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985661"/>
                  </a:ext>
                </a:extLst>
              </a:tr>
              <a:tr h="928237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306400"/>
                  </a:ext>
                </a:extLst>
              </a:tr>
              <a:tr h="377473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23</a:t>
                      </a:r>
                      <a:endParaRPr kumimoji="1" lang="ja-JP" altLang="en-US" sz="2000" b="0" dirty="0">
                        <a:solidFill>
                          <a:srgbClr val="FF000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24</a:t>
                      </a:r>
                      <a:endParaRPr kumimoji="1" lang="ja-JP" altLang="en-US" sz="2000" b="0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25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26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27</a:t>
                      </a:r>
                      <a:endParaRPr kumimoji="1" lang="ja-JP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0070C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28</a:t>
                      </a:r>
                      <a:endParaRPr kumimoji="1" lang="ja-JP" altLang="en-US" sz="2000" b="0" dirty="0">
                        <a:solidFill>
                          <a:srgbClr val="0070C0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b="0" dirty="0">
                          <a:solidFill>
                            <a:srgbClr val="FF0000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409830"/>
                  </a:ext>
                </a:extLst>
              </a:tr>
              <a:tr h="928237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2263334"/>
                  </a:ext>
                </a:extLst>
              </a:tr>
              <a:tr h="330318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1" dirty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30</a:t>
                      </a:r>
                      <a:endParaRPr kumimoji="1" lang="ja-JP" altLang="en-US" sz="1800" b="1" dirty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8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4</a:t>
                      </a:r>
                      <a:endParaRPr kumimoji="1" lang="ja-JP" altLang="en-US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5</a:t>
                      </a:r>
                      <a:endParaRPr kumimoji="1" lang="ja-JP" altLang="en-US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  <a:cs typeface="Arial" panose="020B0604020202020204" pitchFamily="34" charset="0"/>
                        </a:rPr>
                        <a:t>6</a:t>
                      </a:r>
                      <a:endParaRPr kumimoji="1" lang="ja-JP" altLang="en-US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7723176"/>
                  </a:ext>
                </a:extLst>
              </a:tr>
              <a:tr h="903311"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8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7065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1664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1938</TotalTime>
  <Words>105</Words>
  <Application>Microsoft Office PowerPoint</Application>
  <PresentationFormat>A3 297x420 mm</PresentationFormat>
  <Paragraphs>97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HGP創英角ｺﾞｼｯｸUB</vt:lpstr>
      <vt:lpstr>HGS創英角ｺﾞｼｯｸUB</vt:lpstr>
      <vt:lpstr>RocknRoll One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川口 徹也</dc:creator>
  <cp:lastModifiedBy>齋藤 芙美</cp:lastModifiedBy>
  <cp:revision>80</cp:revision>
  <cp:lastPrinted>2024-02-23T07:23:01Z</cp:lastPrinted>
  <dcterms:created xsi:type="dcterms:W3CDTF">2023-02-28T07:47:39Z</dcterms:created>
  <dcterms:modified xsi:type="dcterms:W3CDTF">2026-09-29T03:10:43Z</dcterms:modified>
</cp:coreProperties>
</file>