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39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1B00D"/>
    <a:srgbClr val="F64C08"/>
    <a:srgbClr val="B03200"/>
    <a:srgbClr val="FC481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7702D1-E8A1-4EE4-A712-451DB77ED9DE}" v="1" dt="2026-10-21T05:41:51.3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54" d="100"/>
          <a:sy n="54" d="100"/>
        </p:scale>
        <p:origin x="26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21T05:44:42.787" v="183" actId="2696"/>
      <pc:docMkLst>
        <pc:docMk/>
      </pc:docMkLst>
      <pc:sldChg chg="addSp delSp modSp mod">
        <pc:chgData name="弘瀬美加" userId="1655e510-ccbd-443a-ba10-b90ce80a659d" providerId="ADAL" clId="{94C75BC0-6714-41A3-A9F7-83070409CD9F}" dt="2026-10-21T05:44:31.408" v="182" actId="14100"/>
        <pc:sldMkLst>
          <pc:docMk/>
          <pc:sldMk cId="186915842" sldId="339"/>
        </pc:sldMkLst>
        <pc:spChg chg="del">
          <ac:chgData name="弘瀬美加" userId="1655e510-ccbd-443a-ba10-b90ce80a659d" providerId="ADAL" clId="{94C75BC0-6714-41A3-A9F7-83070409CD9F}" dt="2026-10-21T05:41:51.318" v="166" actId="478"/>
          <ac:spMkLst>
            <pc:docMk/>
            <pc:sldMk cId="186915842" sldId="339"/>
            <ac:spMk id="2" creationId="{32E2363A-F56C-B3FC-B759-1529F6C010A0}"/>
          </ac:spMkLst>
        </pc:spChg>
        <pc:spChg chg="del">
          <ac:chgData name="弘瀬美加" userId="1655e510-ccbd-443a-ba10-b90ce80a659d" providerId="ADAL" clId="{94C75BC0-6714-41A3-A9F7-83070409CD9F}" dt="2026-10-21T05:41:51.318" v="166" actId="478"/>
          <ac:spMkLst>
            <pc:docMk/>
            <pc:sldMk cId="186915842" sldId="339"/>
            <ac:spMk id="26" creationId="{0D8A281F-8895-D9C9-F583-A168E0EB3B92}"/>
          </ac:spMkLst>
        </pc:spChg>
        <pc:spChg chg="mod">
          <ac:chgData name="弘瀬美加" userId="1655e510-ccbd-443a-ba10-b90ce80a659d" providerId="ADAL" clId="{94C75BC0-6714-41A3-A9F7-83070409CD9F}" dt="2026-10-21T05:41:32.911" v="165" actId="20577"/>
          <ac:spMkLst>
            <pc:docMk/>
            <pc:sldMk cId="186915842" sldId="339"/>
            <ac:spMk id="38" creationId="{C6E1751F-A931-0249-1AF7-54E4D9B62452}"/>
          </ac:spMkLst>
        </pc:spChg>
        <pc:picChg chg="del">
          <ac:chgData name="弘瀬美加" userId="1655e510-ccbd-443a-ba10-b90ce80a659d" providerId="ADAL" clId="{94C75BC0-6714-41A3-A9F7-83070409CD9F}" dt="2026-10-21T05:41:51.318" v="166" actId="478"/>
          <ac:picMkLst>
            <pc:docMk/>
            <pc:sldMk cId="186915842" sldId="339"/>
            <ac:picMk id="4" creationId="{4D6E2069-73B3-DA11-46C5-3DB9F35EC016}"/>
          </ac:picMkLst>
        </pc:picChg>
        <pc:picChg chg="add del mod">
          <ac:chgData name="弘瀬美加" userId="1655e510-ccbd-443a-ba10-b90ce80a659d" providerId="ADAL" clId="{94C75BC0-6714-41A3-A9F7-83070409CD9F}" dt="2026-10-21T05:44:00.568" v="176" actId="21"/>
          <ac:picMkLst>
            <pc:docMk/>
            <pc:sldMk cId="186915842" sldId="339"/>
            <ac:picMk id="5" creationId="{5CC0BC09-5091-EEA1-5B82-3B51690BEF80}"/>
          </ac:picMkLst>
        </pc:picChg>
        <pc:picChg chg="add del mod">
          <ac:chgData name="弘瀬美加" userId="1655e510-ccbd-443a-ba10-b90ce80a659d" providerId="ADAL" clId="{94C75BC0-6714-41A3-A9F7-83070409CD9F}" dt="2026-10-21T05:44:00.568" v="176" actId="21"/>
          <ac:picMkLst>
            <pc:docMk/>
            <pc:sldMk cId="186915842" sldId="339"/>
            <ac:picMk id="7" creationId="{558E2499-A14D-66C1-F613-861926F3B336}"/>
          </ac:picMkLst>
        </pc:picChg>
        <pc:picChg chg="add del">
          <ac:chgData name="弘瀬美加" userId="1655e510-ccbd-443a-ba10-b90ce80a659d" providerId="ADAL" clId="{94C75BC0-6714-41A3-A9F7-83070409CD9F}" dt="2026-10-21T05:44:06.919" v="178" actId="22"/>
          <ac:picMkLst>
            <pc:docMk/>
            <pc:sldMk cId="186915842" sldId="339"/>
            <ac:picMk id="9" creationId="{20510010-63B9-5890-B468-D7D32E2829C7}"/>
          </ac:picMkLst>
        </pc:picChg>
        <pc:picChg chg="add del">
          <ac:chgData name="弘瀬美加" userId="1655e510-ccbd-443a-ba10-b90ce80a659d" providerId="ADAL" clId="{94C75BC0-6714-41A3-A9F7-83070409CD9F}" dt="2026-10-21T05:44:06.919" v="178" actId="22"/>
          <ac:picMkLst>
            <pc:docMk/>
            <pc:sldMk cId="186915842" sldId="339"/>
            <ac:picMk id="11" creationId="{8EBE5DF0-7A1D-F63A-F399-9E76E265E4CE}"/>
          </ac:picMkLst>
        </pc:picChg>
        <pc:picChg chg="add mod">
          <ac:chgData name="弘瀬美加" userId="1655e510-ccbd-443a-ba10-b90ce80a659d" providerId="ADAL" clId="{94C75BC0-6714-41A3-A9F7-83070409CD9F}" dt="2026-10-21T05:44:31.408" v="182" actId="14100"/>
          <ac:picMkLst>
            <pc:docMk/>
            <pc:sldMk cId="186915842" sldId="339"/>
            <ac:picMk id="13" creationId="{7E68BDC1-2F45-03B0-4334-BEAE69F95EFB}"/>
          </ac:picMkLst>
        </pc:picChg>
        <pc:picChg chg="del">
          <ac:chgData name="弘瀬美加" userId="1655e510-ccbd-443a-ba10-b90ce80a659d" providerId="ADAL" clId="{94C75BC0-6714-41A3-A9F7-83070409CD9F}" dt="2026-10-21T05:41:54.362" v="167" actId="478"/>
          <ac:picMkLst>
            <pc:docMk/>
            <pc:sldMk cId="186915842" sldId="339"/>
            <ac:picMk id="21" creationId="{83164AB4-9770-3072-D43D-2C65110F4C08}"/>
          </ac:picMkLst>
        </pc:picChg>
        <pc:picChg chg="del">
          <ac:chgData name="弘瀬美加" userId="1655e510-ccbd-443a-ba10-b90ce80a659d" providerId="ADAL" clId="{94C75BC0-6714-41A3-A9F7-83070409CD9F}" dt="2026-10-21T05:41:51.318" v="166" actId="478"/>
          <ac:picMkLst>
            <pc:docMk/>
            <pc:sldMk cId="186915842" sldId="339"/>
            <ac:picMk id="22" creationId="{32981A6B-3CF2-700F-4C66-1C7272421A2F}"/>
          </ac:picMkLst>
        </pc:picChg>
        <pc:picChg chg="del">
          <ac:chgData name="弘瀬美加" userId="1655e510-ccbd-443a-ba10-b90ce80a659d" providerId="ADAL" clId="{94C75BC0-6714-41A3-A9F7-83070409CD9F}" dt="2026-10-21T05:41:51.318" v="166" actId="478"/>
          <ac:picMkLst>
            <pc:docMk/>
            <pc:sldMk cId="186915842" sldId="339"/>
            <ac:picMk id="24" creationId="{0112A630-5EAE-6E99-BE64-365BA204FEBC}"/>
          </ac:picMkLst>
        </pc:picChg>
      </pc:sldChg>
      <pc:sldChg chg="del">
        <pc:chgData name="弘瀬美加" userId="1655e510-ccbd-443a-ba10-b90ce80a659d" providerId="ADAL" clId="{94C75BC0-6714-41A3-A9F7-83070409CD9F}" dt="2026-10-21T05:44:42.787" v="183" actId="2696"/>
        <pc:sldMkLst>
          <pc:docMk/>
          <pc:sldMk cId="2552720703" sldId="34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11515-B5BA-0EF1-5D04-B6432BF1C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A64A5BDA-00C9-B521-22FD-08DB5CC7780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5BF5D165-64C2-6C42-0C1A-C06B64FF14C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89691772-A6D9-BEA5-0574-AFC3E615CBE8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>
                <a:extLst>
                  <a:ext uri="{FF2B5EF4-FFF2-40B4-BE49-F238E27FC236}">
                    <a16:creationId xmlns:a16="http://schemas.microsoft.com/office/drawing/2014/main" id="{997C5FE3-2FF6-5F27-3570-FD6EDB529EC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465F87BC-19F2-272E-1EB8-AB8019C069ED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開催日時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C6E1751F-A931-0249-1AF7-54E4D9B62452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GP行書体"/>
                      <a:ea typeface="HGP行書体"/>
                    </a:rPr>
                    <a:t>2027</a:t>
                  </a:r>
                  <a:r>
                    <a:rPr kumimoji="1" lang="ja-JP" altLang="en-US" sz="3650" b="1" dirty="0">
                      <a:latin typeface="HGP行書体"/>
                      <a:ea typeface="HGP行書体"/>
                    </a:rPr>
                    <a:t>年</a:t>
                  </a:r>
                  <a:r>
                    <a:rPr kumimoji="1" lang="en-US" altLang="ja-JP" sz="3650" b="1" dirty="0">
                      <a:latin typeface="HGP行書体"/>
                      <a:ea typeface="HGP行書体"/>
                    </a:rPr>
                    <a:t>1</a:t>
                  </a:r>
                  <a:r>
                    <a:rPr kumimoji="1" lang="ja-JP" altLang="en-US" sz="3650" b="1" dirty="0">
                      <a:latin typeface="HGP行書体"/>
                      <a:ea typeface="HGP行書体"/>
                    </a:rPr>
                    <a:t>月</a:t>
                  </a:r>
                  <a:r>
                    <a:rPr kumimoji="1" lang="en-US" altLang="ja-JP" sz="3650" b="1" dirty="0">
                      <a:latin typeface="HGP行書体"/>
                      <a:ea typeface="HGP行書体"/>
                    </a:rPr>
                    <a:t>29</a:t>
                  </a:r>
                  <a:r>
                    <a:rPr kumimoji="1" lang="ja-JP" altLang="en-US" sz="3650" b="1" dirty="0">
                      <a:latin typeface="HGP行書体"/>
                      <a:ea typeface="HGP行書体"/>
                    </a:rPr>
                    <a:t>日</a:t>
                  </a:r>
                  <a:r>
                    <a:rPr kumimoji="1" lang="en-US" altLang="ja-JP" sz="3650" b="1" dirty="0">
                      <a:latin typeface="HGP行書体"/>
                      <a:ea typeface="HGP行書体"/>
                    </a:rPr>
                    <a:t>(</a:t>
                  </a:r>
                  <a:r>
                    <a:rPr kumimoji="1" lang="ja-JP" altLang="en-US" sz="3650" b="1" dirty="0">
                      <a:latin typeface="HGP行書体"/>
                      <a:ea typeface="HGP行書体"/>
                    </a:rPr>
                    <a:t>金</a:t>
                  </a:r>
                  <a:r>
                    <a:rPr kumimoji="1" lang="en-US" altLang="ja-JP" sz="3650" b="1" dirty="0">
                      <a:latin typeface="HGP行書体"/>
                      <a:ea typeface="HGP行書体"/>
                    </a:rPr>
                    <a:t>)</a:t>
                  </a:r>
                  <a:endParaRPr kumimoji="1" lang="ja-JP" altLang="en-US" sz="3650" b="1" dirty="0">
                    <a:latin typeface="HGP行書体"/>
                    <a:ea typeface="HGP行書体"/>
                  </a:endParaRPr>
                </a:p>
              </p:txBody>
            </p:sp>
            <p:sp>
              <p:nvSpPr>
                <p:cNvPr id="47" name="テキスト ボックス 46">
                  <a:extLst>
                    <a:ext uri="{FF2B5EF4-FFF2-40B4-BE49-F238E27FC236}">
                      <a16:creationId xmlns:a16="http://schemas.microsoft.com/office/drawing/2014/main" id="{0DC83F85-C0EA-FD18-C461-FABC24BA32D1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2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時～午後</a:t>
                  </a:r>
                  <a:r>
                    <a:rPr kumimoji="1" lang="en-US" altLang="ja-JP" sz="2800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3</a:t>
                  </a:r>
                  <a:r>
                    <a:rPr kumimoji="1" lang="ja-JP" altLang="en-US" sz="2708" b="1">
                      <a:latin typeface="HGP行書体" panose="03000600000000000000" pitchFamily="66" charset="-128"/>
                      <a:ea typeface="HGP行書体" panose="03000600000000000000" pitchFamily="66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32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FC1B8514-7C0A-23FE-BADD-8705D7AA8D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7E68BDC1-2F45-03B0-4334-BEAE69F95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02" y="15433"/>
            <a:ext cx="8348915" cy="836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5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7490D8C-4D37-49AA-9213-13C4EE4407A0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terms/"/>
    <ds:schemaRef ds:uri="ccc50300-c016-41b3-baf7-1f053ea3de53"/>
    <ds:schemaRef ds:uri="aa497eed-f72d-442f-adf5-cc88fbf9cce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8A3E059-5558-4BA2-849D-428DF8F196A7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DB9D72D-B1A4-4950-9592-16171B818C1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HGP行書体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</cp:revision>
  <cp:lastPrinted>2026-09-12T08:47:37Z</cp:lastPrinted>
  <dcterms:created xsi:type="dcterms:W3CDTF">2022-02-20T16:12:08Z</dcterms:created>
  <dcterms:modified xsi:type="dcterms:W3CDTF">2026-10-21T05:44:52Z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