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62" r:id="rId2"/>
    <p:sldId id="263" r:id="rId3"/>
  </p:sldIdLst>
  <p:sldSz cx="12801600" cy="96012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F"/>
    <a:srgbClr val="E75C29"/>
    <a:srgbClr val="FFF8E5"/>
    <a:srgbClr val="E8BABA"/>
    <a:srgbClr val="E4A4A4"/>
    <a:srgbClr val="DA9292"/>
    <a:srgbClr val="9D2623"/>
    <a:srgbClr val="F3D5D5"/>
    <a:srgbClr val="EDC1C1"/>
    <a:srgbClr val="ECA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660"/>
  </p:normalViewPr>
  <p:slideViewPr>
    <p:cSldViewPr snapToGrid="0">
      <p:cViewPr varScale="1">
        <p:scale>
          <a:sx n="46" d="100"/>
          <a:sy n="46" d="100"/>
        </p:scale>
        <p:origin x="117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EC8C95C2-7F0D-44B7-8252-942F9E5E83AA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161E5E80-0000-43D6-AADA-B3B418E3ED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35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90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88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86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24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44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40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44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15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5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91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3B639-74A4-491A-ACD3-F29E38B559DC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5FE68-F552-4620-B998-CF42085F3F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49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133B76F-217F-547F-D68D-BF30B2AA7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38" y="2543"/>
            <a:ext cx="12873899" cy="9641246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D7EED79-6BC0-A660-1D34-89BC525DEC7F}"/>
              </a:ext>
            </a:extLst>
          </p:cNvPr>
          <p:cNvSpPr/>
          <p:nvPr/>
        </p:nvSpPr>
        <p:spPr>
          <a:xfrm>
            <a:off x="0" y="-225910"/>
            <a:ext cx="12838671" cy="98697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61903A6-085C-B9A3-46B8-D027F790AD2D}"/>
              </a:ext>
            </a:extLst>
          </p:cNvPr>
          <p:cNvCxnSpPr>
            <a:cxnSpLocks/>
          </p:cNvCxnSpPr>
          <p:nvPr/>
        </p:nvCxnSpPr>
        <p:spPr>
          <a:xfrm>
            <a:off x="1966371" y="799720"/>
            <a:ext cx="8525166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字幕 20">
            <a:extLst>
              <a:ext uri="{FF2B5EF4-FFF2-40B4-BE49-F238E27FC236}">
                <a16:creationId xmlns:a16="http://schemas.microsoft.com/office/drawing/2014/main" id="{33504FBB-4951-E4F2-9C22-FDAE64572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271" y="4906926"/>
            <a:ext cx="9601200" cy="2318067"/>
          </a:xfr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1C23BF6-A2EA-38AF-11F4-2EAB77AB2867}"/>
              </a:ext>
            </a:extLst>
          </p:cNvPr>
          <p:cNvCxnSpPr>
            <a:cxnSpLocks/>
          </p:cNvCxnSpPr>
          <p:nvPr/>
        </p:nvCxnSpPr>
        <p:spPr>
          <a:xfrm>
            <a:off x="1719944" y="837624"/>
            <a:ext cx="9361712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429133F5-31A4-F3B2-ADBB-0C967FC29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75" y="3662335"/>
            <a:ext cx="1031939" cy="1031939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DB403A1-0405-7E30-8E44-DFA0B4589FB4}"/>
              </a:ext>
            </a:extLst>
          </p:cNvPr>
          <p:cNvGrpSpPr/>
          <p:nvPr/>
        </p:nvGrpSpPr>
        <p:grpSpPr>
          <a:xfrm>
            <a:off x="1452600" y="99040"/>
            <a:ext cx="2315100" cy="1026097"/>
            <a:chOff x="-752937" y="3913198"/>
            <a:chExt cx="25679418" cy="10260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36221DC-FD98-108B-B14E-6B935B704318}"/>
                </a:ext>
              </a:extLst>
            </p:cNvPr>
            <p:cNvSpPr txBox="1"/>
            <p:nvPr/>
          </p:nvSpPr>
          <p:spPr>
            <a:xfrm>
              <a:off x="1406059" y="3923632"/>
              <a:ext cx="22338310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en-US" altLang="ja-JP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9</a:t>
              </a:r>
              <a:r>
                <a:rPr kumimoji="1" lang="ja-JP" altLang="en-US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ln w="2540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8BCE603-0E5D-1E98-3C8B-1703F87EE1E9}"/>
                </a:ext>
              </a:extLst>
            </p:cNvPr>
            <p:cNvSpPr txBox="1"/>
            <p:nvPr/>
          </p:nvSpPr>
          <p:spPr>
            <a:xfrm>
              <a:off x="-752937" y="3913198"/>
              <a:ext cx="25679418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ja-JP" altLang="en-US" sz="6000" b="1" dirty="0">
                  <a:solidFill>
                    <a:srgbClr val="7030A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 </a:t>
              </a:r>
              <a:r>
                <a:rPr kumimoji="1" lang="en-US" altLang="ja-JP" sz="6000" b="1" dirty="0">
                  <a:solidFill>
                    <a:srgbClr val="00206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9</a:t>
              </a:r>
              <a:r>
                <a:rPr kumimoji="1" lang="ja-JP" altLang="en-US" sz="6000" b="1" dirty="0">
                  <a:solidFill>
                    <a:srgbClr val="00206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solidFill>
                  <a:srgbClr val="002060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</p:grp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6FCEDD59-52F8-84CE-76C2-2FDE690D5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44068"/>
              </p:ext>
            </p:extLst>
          </p:nvPr>
        </p:nvGraphicFramePr>
        <p:xfrm>
          <a:off x="323479" y="1268271"/>
          <a:ext cx="12176899" cy="8090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39557">
                  <a:extLst>
                    <a:ext uri="{9D8B030D-6E8A-4147-A177-3AD203B41FA5}">
                      <a16:colId xmlns:a16="http://schemas.microsoft.com/office/drawing/2014/main" val="1219657832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04149359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101514224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99991503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8290478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16189311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513401755"/>
                    </a:ext>
                  </a:extLst>
                </a:gridCol>
              </a:tblGrid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8499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2000" b="0" dirty="0">
                        <a:solidFill>
                          <a:schemeClr val="accent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931623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381099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2834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6936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19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55792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272513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22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25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26</a:t>
                      </a:r>
                      <a:endParaRPr kumimoji="1" lang="ja-JP" altLang="en-US" sz="20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985661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30640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2000" b="0" dirty="0">
                        <a:solidFill>
                          <a:schemeClr val="bg1">
                            <a:lumMod val="6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0983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63334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658C1A-9DDC-5232-1FD8-669E0071D92F}"/>
              </a:ext>
            </a:extLst>
          </p:cNvPr>
          <p:cNvSpPr txBox="1"/>
          <p:nvPr/>
        </p:nvSpPr>
        <p:spPr>
          <a:xfrm>
            <a:off x="3127571" y="327361"/>
            <a:ext cx="7583702" cy="64633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29000"/>
              </a:schemeClr>
            </a:outerShdw>
          </a:effectLst>
        </p:spPr>
        <p:txBody>
          <a:bodyPr vert="horz" wrap="square">
            <a:spAutoFit/>
          </a:bodyPr>
          <a:lstStyle/>
          <a:p>
            <a:r>
              <a:rPr kumimoji="1" lang="ja-JP" altLang="en-US" sz="3600" b="1" spc="-300" dirty="0">
                <a:solidFill>
                  <a:srgbClr val="002060"/>
                </a:solidFill>
                <a:effectLst>
                  <a:outerShdw blurRad="38100" dist="38100" dir="2700000" algn="tl">
                    <a:srgbClr val="FFC000">
                      <a:alpha val="4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オンラインアクティビティ イベント表</a:t>
            </a:r>
            <a:endParaRPr kumimoji="1" lang="en-US" altLang="ja-JP" sz="3600" b="1" spc="-300" dirty="0">
              <a:solidFill>
                <a:srgbClr val="002060"/>
              </a:solidFill>
              <a:effectLst>
                <a:outerShdw blurRad="38100" dist="38100" dir="2700000" algn="tl">
                  <a:srgbClr val="FFC000">
                    <a:alpha val="4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53BAB4A-FAAC-6F23-F9CC-2FE23F437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2" y="185819"/>
            <a:ext cx="951441" cy="95144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6E7AF64-75F3-7B17-4A69-ED3C66AC7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810" y="242049"/>
            <a:ext cx="664928" cy="66492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BB21991-5C06-8EFD-544E-95213BBFC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70" y="175676"/>
            <a:ext cx="1027089" cy="10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0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6FA5-B1D1-F6F0-5A85-3ED8A4A2B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55F3B1D5-7F3C-D407-DE96-C9B6171C8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C259424-32EC-7CEF-F5E1-A674820E118C}"/>
              </a:ext>
            </a:extLst>
          </p:cNvPr>
          <p:cNvSpPr/>
          <p:nvPr/>
        </p:nvSpPr>
        <p:spPr>
          <a:xfrm>
            <a:off x="916" y="-5688"/>
            <a:ext cx="12830878" cy="964124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0FC7AB62-E435-CB4E-D743-180ED4584E63}"/>
              </a:ext>
            </a:extLst>
          </p:cNvPr>
          <p:cNvCxnSpPr>
            <a:cxnSpLocks/>
          </p:cNvCxnSpPr>
          <p:nvPr/>
        </p:nvCxnSpPr>
        <p:spPr>
          <a:xfrm>
            <a:off x="1966371" y="799720"/>
            <a:ext cx="8525166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字幕 20">
            <a:extLst>
              <a:ext uri="{FF2B5EF4-FFF2-40B4-BE49-F238E27FC236}">
                <a16:creationId xmlns:a16="http://schemas.microsoft.com/office/drawing/2014/main" id="{4727242D-4BEE-8948-FAA7-83970CF05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7271" y="4906926"/>
            <a:ext cx="9601200" cy="2318067"/>
          </a:xfrm>
        </p:spPr>
        <p:txBody>
          <a:bodyPr/>
          <a:lstStyle/>
          <a:p>
            <a:endParaRPr kumimoji="1" lang="ja-JP" altLang="en-US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8FD4E9D-5DD5-4048-7F3D-8EFBB8DEB47E}"/>
              </a:ext>
            </a:extLst>
          </p:cNvPr>
          <p:cNvCxnSpPr>
            <a:cxnSpLocks/>
          </p:cNvCxnSpPr>
          <p:nvPr/>
        </p:nvCxnSpPr>
        <p:spPr>
          <a:xfrm>
            <a:off x="1719944" y="934446"/>
            <a:ext cx="9361712" cy="0"/>
          </a:xfrm>
          <a:prstGeom prst="line">
            <a:avLst/>
          </a:prstGeom>
          <a:ln w="2222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1465EE85-6BB1-D751-1076-721B85C90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75" y="3662335"/>
            <a:ext cx="1031939" cy="1031939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0A9539B-5B7D-781B-40FD-D3467D796689}"/>
              </a:ext>
            </a:extLst>
          </p:cNvPr>
          <p:cNvGrpSpPr/>
          <p:nvPr/>
        </p:nvGrpSpPr>
        <p:grpSpPr>
          <a:xfrm>
            <a:off x="891655" y="174021"/>
            <a:ext cx="2315100" cy="1015664"/>
            <a:chOff x="-1008617" y="3923631"/>
            <a:chExt cx="25679420" cy="101566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7EADBA2-B236-1ABC-9101-9F5DF82E77D6}"/>
                </a:ext>
              </a:extLst>
            </p:cNvPr>
            <p:cNvSpPr txBox="1"/>
            <p:nvPr/>
          </p:nvSpPr>
          <p:spPr>
            <a:xfrm>
              <a:off x="1406059" y="3923632"/>
              <a:ext cx="22338311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en-US" altLang="ja-JP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10</a:t>
              </a:r>
              <a:r>
                <a:rPr kumimoji="1" lang="ja-JP" altLang="en-US" sz="6000" b="1" dirty="0">
                  <a:ln w="2540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ln w="2540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14300" dist="50800" dir="5400000" algn="ctr" rotWithShape="0">
                    <a:srgbClr val="FFC0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651E8829-FD86-C8C1-C9EC-0905CD1B229A}"/>
                </a:ext>
              </a:extLst>
            </p:cNvPr>
            <p:cNvSpPr txBox="1"/>
            <p:nvPr/>
          </p:nvSpPr>
          <p:spPr>
            <a:xfrm>
              <a:off x="-1008617" y="3923631"/>
              <a:ext cx="25679420" cy="101566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>
              <a:spAutoFit/>
            </a:bodyPr>
            <a:lstStyle/>
            <a:p>
              <a:pPr algn="just"/>
              <a:r>
                <a:rPr kumimoji="1" lang="ja-JP" altLang="en-US" sz="6000" b="1" dirty="0">
                  <a:solidFill>
                    <a:srgbClr val="7030A0"/>
                  </a:solidFill>
                  <a:effectLst>
                    <a:outerShdw blurRad="114300" dist="50800" dir="5400000" algn="ctr" rotWithShape="0">
                      <a:srgbClr val="FFC0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 </a:t>
              </a:r>
              <a:r>
                <a:rPr kumimoji="1" lang="en-US" altLang="ja-JP" sz="60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114300" dist="88900" dir="5400000" algn="ctr" rotWithShape="0">
                      <a:srgbClr val="FFFF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10</a:t>
              </a:r>
              <a:r>
                <a:rPr kumimoji="1" lang="ja-JP" altLang="en-US" sz="60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114300" dist="88900" dir="5400000" algn="ctr" rotWithShape="0">
                      <a:srgbClr val="FFFF00">
                        <a:alpha val="88000"/>
                      </a:srgbClr>
                    </a:outerShdw>
                  </a:effectLst>
                  <a:latin typeface="RocknRoll One" panose="02020900000000000000" pitchFamily="18" charset="-128"/>
                  <a:ea typeface="RocknRoll One" panose="02020900000000000000" pitchFamily="18" charset="-128"/>
                </a:rPr>
                <a:t>月</a:t>
              </a:r>
              <a:endParaRPr kumimoji="1" lang="en-US" altLang="ja-JP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114300" dist="88900" dir="5400000" algn="ctr" rotWithShape="0">
                    <a:srgbClr val="FFFF00">
                      <a:alpha val="88000"/>
                    </a:srgbClr>
                  </a:outerShdw>
                </a:effectLst>
                <a:latin typeface="RocknRoll One" panose="02020900000000000000" pitchFamily="18" charset="-128"/>
                <a:ea typeface="RocknRoll One" panose="02020900000000000000" pitchFamily="18" charset="-128"/>
              </a:endParaRPr>
            </a:p>
          </p:txBody>
        </p:sp>
      </p:grp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ADB4EC0F-E5E1-7F21-55DD-BD94AF499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879574"/>
              </p:ext>
            </p:extLst>
          </p:nvPr>
        </p:nvGraphicFramePr>
        <p:xfrm>
          <a:off x="323479" y="1268271"/>
          <a:ext cx="12176899" cy="8090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39557">
                  <a:extLst>
                    <a:ext uri="{9D8B030D-6E8A-4147-A177-3AD203B41FA5}">
                      <a16:colId xmlns:a16="http://schemas.microsoft.com/office/drawing/2014/main" val="1219657832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04149359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101514224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99991503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482904780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3161893119"/>
                    </a:ext>
                  </a:extLst>
                </a:gridCol>
                <a:gridCol w="1739557">
                  <a:extLst>
                    <a:ext uri="{9D8B030D-6E8A-4147-A177-3AD203B41FA5}">
                      <a16:colId xmlns:a16="http://schemas.microsoft.com/office/drawing/2014/main" val="513401755"/>
                    </a:ext>
                  </a:extLst>
                </a:gridCol>
              </a:tblGrid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火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8499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  <a:endParaRPr kumimoji="1" lang="en-US" altLang="ja-JP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sz="2000" b="0" dirty="0">
                        <a:solidFill>
                          <a:schemeClr val="accent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931623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bg1">
                            <a:lumMod val="8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381099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8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9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11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52834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6936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17</a:t>
                      </a:r>
                      <a:endParaRPr kumimoji="1" lang="ja-JP" altLang="en-US" sz="2000" b="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55792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272513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22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23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24</a:t>
                      </a:r>
                      <a:endParaRPr kumimoji="1" lang="ja-JP" altLang="en-US" sz="20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25</a:t>
                      </a:r>
                      <a:endParaRPr kumimoji="1" lang="ja-JP" altLang="en-US" sz="2000" b="0" dirty="0">
                        <a:solidFill>
                          <a:srgbClr val="FF000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985661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306400"/>
                  </a:ext>
                </a:extLst>
              </a:tr>
              <a:tr h="45677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tx1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28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30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31</a:t>
                      </a: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09830"/>
                  </a:ext>
                </a:extLst>
              </a:tr>
              <a:tr h="1070046"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263334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7295EAD-9728-980A-7536-65F6D05BF605}"/>
              </a:ext>
            </a:extLst>
          </p:cNvPr>
          <p:cNvSpPr txBox="1"/>
          <p:nvPr/>
        </p:nvSpPr>
        <p:spPr>
          <a:xfrm>
            <a:off x="2904843" y="365507"/>
            <a:ext cx="7583702" cy="646331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29000"/>
              </a:schemeClr>
            </a:outerShdw>
          </a:effectLst>
        </p:spPr>
        <p:txBody>
          <a:bodyPr vert="horz" wrap="square">
            <a:spAutoFit/>
          </a:bodyPr>
          <a:lstStyle/>
          <a:p>
            <a:r>
              <a:rPr kumimoji="1" lang="ja-JP" altLang="en-US" sz="3600" b="1" spc="-300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101600" dir="2700000" algn="tl">
                    <a:srgbClr val="FFFF00">
                      <a:alpha val="43000"/>
                    </a:srgb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オンラインアクティビティ イベント表</a:t>
            </a:r>
            <a:endParaRPr kumimoji="1" lang="en-US" altLang="ja-JP" sz="3600" b="1" spc="-300" dirty="0">
              <a:solidFill>
                <a:schemeClr val="accent6">
                  <a:lumMod val="50000"/>
                </a:schemeClr>
              </a:solidFill>
              <a:effectLst>
                <a:outerShdw blurRad="50800" dist="101600" dir="2700000" algn="tl">
                  <a:srgbClr val="FFFF00">
                    <a:alpha val="43000"/>
                  </a:srgb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6D072CA1-8A48-F76B-AEFD-8971D427C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494" y="131338"/>
            <a:ext cx="1692900" cy="1144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9919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1930</TotalTime>
  <Words>98</Words>
  <Application>Microsoft Office PowerPoint</Application>
  <PresentationFormat>A3 297x420 mm</PresentationFormat>
  <Paragraphs>90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HGP創英角ｺﾞｼｯｸUB</vt:lpstr>
      <vt:lpstr>HGS創英角ｺﾞｼｯｸUB</vt:lpstr>
      <vt:lpstr>RocknRoll One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川口 徹也</dc:creator>
  <cp:lastModifiedBy>齋藤 芙美</cp:lastModifiedBy>
  <cp:revision>79</cp:revision>
  <cp:lastPrinted>2024-02-23T07:23:01Z</cp:lastPrinted>
  <dcterms:created xsi:type="dcterms:W3CDTF">2023-02-28T07:47:39Z</dcterms:created>
  <dcterms:modified xsi:type="dcterms:W3CDTF">2026-08-27T07:55:45Z</dcterms:modified>
</cp:coreProperties>
</file>