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E998A-DB49-46F3-8317-B422D06D2152}" v="1" dt="2026-09-17T08:47:07.4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635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62</cp:revision>
  <dcterms:created xsi:type="dcterms:W3CDTF">2023-04-07T05:50:45Z</dcterms:created>
  <dcterms:modified xsi:type="dcterms:W3CDTF">2026-09-17T08:48:25Z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