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2635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3"/>
            <a:ext cx="7551844" cy="10681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作問者1</cp:lastModifiedBy>
  <cp:revision>63</cp:revision>
  <dcterms:created xsi:type="dcterms:W3CDTF">2023-04-07T05:50:45Z</dcterms:created>
  <dcterms:modified xsi:type="dcterms:W3CDTF">2026-09-17T08:49:00Z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