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3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4700"/>
    <a:srgbClr val="FC4810"/>
    <a:srgbClr val="F64C08"/>
    <a:srgbClr val="F64B08"/>
    <a:srgbClr val="F1B00D"/>
    <a:srgbClr val="B03200"/>
    <a:srgbClr val="FFD7D7"/>
    <a:srgbClr val="981E06"/>
    <a:srgbClr val="F866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262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F68DE-96E8-A840-6049-41CC5CE34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9BD47132-71DA-CC45-6509-DF643489D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099559B-1FB6-82D6-C3D7-831A863843C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8E1978BD-926B-6108-EB87-06B83309A402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AEE8542E-612E-2B83-223E-9214A88B44B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DFC633FA-D2E1-519E-9813-C03A183CCCC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273897"/>
                <a:chOff x="-1" y="8421092"/>
                <a:chExt cx="6849776" cy="1273897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E3A225CC-867D-6A07-8F2A-CCCD0DCCA870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8505396-A631-357F-3E45-E7C41808DCDF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28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土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B8DA02E2-368E-8878-519E-3682C32DAC94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15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分～午後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  <a:r>
                    <a:rPr kumimoji="1" lang="en-US" altLang="ja-JP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45</a:t>
                  </a:r>
                  <a:r>
                    <a:rPr kumimoji="1" lang="ja-JP" altLang="en-US" sz="24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分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531A0A61-4A88-2869-080D-DD2604267A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B5E8FA9F-3CA9-A0FE-480C-E1BCA8BCD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852"/>
            <a:ext cx="6858000" cy="82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Props1.xml><?xml version="1.0" encoding="utf-8"?>
<ds:datastoreItem xmlns:ds="http://schemas.openxmlformats.org/officeDocument/2006/customXml" ds:itemID="{89A9C820-0B08-4CBA-9694-A782166ACF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63D581-AB93-42C8-A6AF-21B8F46857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30FE7E-B895-4300-9620-00C2E5331369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ccc50300-c016-41b3-baf7-1f053ea3de53"/>
    <ds:schemaRef ds:uri="http://schemas.openxmlformats.org/package/2006/metadata/core-properties"/>
    <ds:schemaRef ds:uri="http://schemas.microsoft.com/office/infopath/2007/PartnerControls"/>
    <ds:schemaRef ds:uri="aa497eed-f72d-442f-adf5-cc88fbf9cce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22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2025-07-17T07:17:04Z</cp:lastPrinted>
  <dcterms:created xsi:type="dcterms:W3CDTF">2022-02-20T16:12:08Z</dcterms:created>
  <dcterms:modified xsi:type="dcterms:W3CDTF">2026-09-26T04:06:53Z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