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C08"/>
    <a:srgbClr val="FA4700"/>
    <a:srgbClr val="FC4810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35699B-6714-4197-9967-AB5872733FAD}" v="1" dt="2026-09-12T08:26:51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6" d="100"/>
          <a:sy n="56" d="100"/>
        </p:scale>
        <p:origin x="26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09-12T08:26:53.277" v="1"/>
      <pc:docMkLst>
        <pc:docMk/>
      </pc:docMkLst>
      <pc:sldChg chg="addSp delSp modSp">
        <pc:chgData name="弘瀬美加" userId="1655e510-ccbd-443a-ba10-b90ce80a659d" providerId="ADAL" clId="{94C75BC0-6714-41A3-A9F7-83070409CD9F}" dt="2026-09-12T08:26:53.277" v="1"/>
        <pc:sldMkLst>
          <pc:docMk/>
          <pc:sldMk cId="4020547404" sldId="261"/>
        </pc:sldMkLst>
        <pc:spChg chg="add del mod">
          <ac:chgData name="弘瀬美加" userId="1655e510-ccbd-443a-ba10-b90ce80a659d" providerId="ADAL" clId="{94C75BC0-6714-41A3-A9F7-83070409CD9F}" dt="2026-09-12T08:26:53.277" v="1"/>
          <ac:spMkLst>
            <pc:docMk/>
            <pc:sldMk cId="4020547404" sldId="261"/>
            <ac:spMk id="7" creationId="{2AA62913-42E7-2B26-5DA7-DEA6C877055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FC4A0-FB7B-7FC8-C731-29CF7455A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E5E01FE2-B932-BB5B-6A43-E2E83B6F2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92C245-8AFC-25A3-1D24-2F53F8F4320E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DE032E1E-A8C9-1AE6-AB65-30C84660546F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4D68B9E1-DDDF-7F17-FC87-FD2C77C32DED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732098F1-5443-5705-D5D9-8EE1014BDD69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4738B868-8FA1-73C4-DE02-0D13F46DF8FE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FFEA3897-FFEA-9330-82AB-4DD237498A66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28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3B8EFCB2-0178-10BC-0E86-451367F2A8FC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614A86EF-2640-6793-5441-CDB308BB6B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0AC3107B-B901-8AFF-CFDC-FE208DD33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8" y="105614"/>
            <a:ext cx="6849775" cy="819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47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39F8E1E-E21D-48C3-8829-58CA2D3BF1AB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ccc50300-c016-41b3-baf7-1f053ea3de53"/>
    <ds:schemaRef ds:uri="aa497eed-f72d-442f-adf5-cc88fbf9cce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BB677E0-AFE8-4E97-8260-FAE66CB28ACF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2025-12-01T13:59:01Z</cp:lastPrinted>
  <dcterms:created xsi:type="dcterms:W3CDTF">2022-02-20T16:12:08Z</dcterms:created>
  <dcterms:modified xsi:type="dcterms:W3CDTF">2026-09-26T04:08:27Z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