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FCFC"/>
    <a:srgbClr val="2CA9D7"/>
    <a:srgbClr val="AFF4FF"/>
    <a:srgbClr val="FF00FF"/>
    <a:srgbClr val="B59DEA"/>
    <a:srgbClr val="BE96EA"/>
    <a:srgbClr val="CC00FF"/>
    <a:srgbClr val="F7EFE3"/>
    <a:srgbClr val="FEFFFF"/>
    <a:srgbClr val="A48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7FA9A1-F348-4E8E-9018-CD291F6BCB6C}" v="3" dt="2026-09-14T06:43:20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4" autoAdjust="0"/>
    <p:restoredTop sz="94660"/>
  </p:normalViewPr>
  <p:slideViewPr>
    <p:cSldViewPr snapToGrid="0">
      <p:cViewPr>
        <p:scale>
          <a:sx n="62" d="100"/>
          <a:sy n="62" d="100"/>
        </p:scale>
        <p:origin x="2491" y="-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09-14T06:43:20.062" v="2" actId="21"/>
      <pc:docMkLst>
        <pc:docMk/>
      </pc:docMkLst>
      <pc:sldChg chg="addSp delSp">
        <pc:chgData name="弘瀬美加" userId="1655e510-ccbd-443a-ba10-b90ce80a659d" providerId="ADAL" clId="{94C75BC0-6714-41A3-A9F7-83070409CD9F}" dt="2026-09-14T06:43:20.062" v="2" actId="21"/>
        <pc:sldMkLst>
          <pc:docMk/>
          <pc:sldMk cId="1399829418" sldId="347"/>
        </pc:sldMkLst>
        <pc:spChg chg="add del">
          <ac:chgData name="弘瀬美加" userId="1655e510-ccbd-443a-ba10-b90ce80a659d" providerId="ADAL" clId="{94C75BC0-6714-41A3-A9F7-83070409CD9F}" dt="2026-09-14T06:43:20.062" v="2" actId="21"/>
          <ac:spMkLst>
            <pc:docMk/>
            <pc:sldMk cId="1399829418" sldId="347"/>
            <ac:spMk id="13" creationId="{46B3D27A-0156-EC69-AE75-DA50D27158D8}"/>
          </ac:spMkLst>
        </pc:spChg>
        <pc:picChg chg="del">
          <ac:chgData name="弘瀬美加" userId="1655e510-ccbd-443a-ba10-b90ce80a659d" providerId="ADAL" clId="{94C75BC0-6714-41A3-A9F7-83070409CD9F}" dt="2026-09-14T06:43:20.062" v="2" actId="21"/>
          <ac:picMkLst>
            <pc:docMk/>
            <pc:sldMk cId="1399829418" sldId="347"/>
            <ac:picMk id="9" creationId="{94240DCE-7632-3254-E6DB-6F21EEF894C4}"/>
          </ac:picMkLst>
        </pc:picChg>
        <pc:picChg chg="add del">
          <ac:chgData name="弘瀬美加" userId="1655e510-ccbd-443a-ba10-b90ce80a659d" providerId="ADAL" clId="{94C75BC0-6714-41A3-A9F7-83070409CD9F}" dt="2026-09-14T06:43:20.062" v="2" actId="21"/>
          <ac:picMkLst>
            <pc:docMk/>
            <pc:sldMk cId="1399829418" sldId="347"/>
            <ac:picMk id="10" creationId="{D9C65AC9-B085-24B4-5B52-839D24689550}"/>
          </ac:picMkLst>
        </pc:picChg>
        <pc:picChg chg="add del">
          <ac:chgData name="弘瀬美加" userId="1655e510-ccbd-443a-ba10-b90ce80a659d" providerId="ADAL" clId="{94C75BC0-6714-41A3-A9F7-83070409CD9F}" dt="2026-09-14T06:43:20.062" v="2" actId="21"/>
          <ac:picMkLst>
            <pc:docMk/>
            <pc:sldMk cId="1399829418" sldId="347"/>
            <ac:picMk id="11" creationId="{7E83019E-DC9D-7198-2856-64D92A152221}"/>
          </ac:picMkLst>
        </pc:picChg>
        <pc:picChg chg="add del">
          <ac:chgData name="弘瀬美加" userId="1655e510-ccbd-443a-ba10-b90ce80a659d" providerId="ADAL" clId="{94C75BC0-6714-41A3-A9F7-83070409CD9F}" dt="2026-09-14T06:43:20.062" v="2" actId="21"/>
          <ac:picMkLst>
            <pc:docMk/>
            <pc:sldMk cId="1399829418" sldId="347"/>
            <ac:picMk id="16" creationId="{790AA458-65BE-4461-124D-55F42FA0EFAD}"/>
          </ac:picMkLst>
        </pc:picChg>
        <pc:picChg chg="add del">
          <ac:chgData name="弘瀬美加" userId="1655e510-ccbd-443a-ba10-b90ce80a659d" providerId="ADAL" clId="{94C75BC0-6714-41A3-A9F7-83070409CD9F}" dt="2026-09-14T06:43:20.062" v="2" actId="21"/>
          <ac:picMkLst>
            <pc:docMk/>
            <pc:sldMk cId="1399829418" sldId="347"/>
            <ac:picMk id="18" creationId="{30FDF783-B3B1-7E82-9A44-994CB5750CD3}"/>
          </ac:picMkLst>
        </pc:picChg>
        <pc:picChg chg="add del">
          <ac:chgData name="弘瀬美加" userId="1655e510-ccbd-443a-ba10-b90ce80a659d" providerId="ADAL" clId="{94C75BC0-6714-41A3-A9F7-83070409CD9F}" dt="2026-09-14T06:43:20.062" v="2" actId="21"/>
          <ac:picMkLst>
            <pc:docMk/>
            <pc:sldMk cId="1399829418" sldId="347"/>
            <ac:picMk id="20" creationId="{72B465AF-7067-70D3-1D47-240F023C0394}"/>
          </ac:picMkLst>
        </pc:picChg>
        <pc:picChg chg="add del">
          <ac:chgData name="弘瀬美加" userId="1655e510-ccbd-443a-ba10-b90ce80a659d" providerId="ADAL" clId="{94C75BC0-6714-41A3-A9F7-83070409CD9F}" dt="2026-09-14T06:43:20.062" v="2" actId="21"/>
          <ac:picMkLst>
            <pc:docMk/>
            <pc:sldMk cId="1399829418" sldId="347"/>
            <ac:picMk id="30" creationId="{1F147BD8-0F58-5A22-1553-1E763A865FB4}"/>
          </ac:picMkLst>
        </pc:picChg>
        <pc:picChg chg="add del">
          <ac:chgData name="弘瀬美加" userId="1655e510-ccbd-443a-ba10-b90ce80a659d" providerId="ADAL" clId="{94C75BC0-6714-41A3-A9F7-83070409CD9F}" dt="2026-09-14T06:43:20.062" v="2" actId="21"/>
          <ac:picMkLst>
            <pc:docMk/>
            <pc:sldMk cId="1399829418" sldId="347"/>
            <ac:picMk id="42" creationId="{DDE2EF4C-D9FA-9BAE-AB84-6693FD46823E}"/>
          </ac:picMkLst>
        </pc:picChg>
        <pc:picChg chg="add del">
          <ac:chgData name="弘瀬美加" userId="1655e510-ccbd-443a-ba10-b90ce80a659d" providerId="ADAL" clId="{94C75BC0-6714-41A3-A9F7-83070409CD9F}" dt="2026-09-14T06:43:20.062" v="2" actId="21"/>
          <ac:picMkLst>
            <pc:docMk/>
            <pc:sldMk cId="1399829418" sldId="347"/>
            <ac:picMk id="47" creationId="{85B2A409-2FA5-81E5-D303-283BEEF2691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7BA28-90FD-CBF4-B702-514EDD57E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EF719A8B-D34B-00CC-B7BD-C6EA28FEE7BD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0CD530A3-5D93-4F6E-EBE0-E64087E44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8392E77-E5F1-7B38-8D81-A92A0189A276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428C35BE-1807-4B7F-882C-33ABD561A7D0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45445350-7BBF-FBBD-4368-45378511F86C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0E66A86E-4DDC-5DD3-4656-9D9602EFA4D2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0FA8B062-A744-1309-1D7C-B6200CE692CB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7D1756A9-992C-60FE-CA6D-B9B0A196BE34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B3B2379C-AB24-12FE-94A1-CEC2ACC5618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4BB93234-95BB-49B1-D0C9-B45E363B8A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3EC6DD61-A137-8D5C-ED2A-211F8D928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9111" y="15433"/>
            <a:ext cx="7027995" cy="83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04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A1C13E5C-97D7-450A-A890-80833C0784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88A70E-ACFE-4E9B-966E-2E89FAD1C2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21E616-F72B-4084-9DE8-541D52FCFBD0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aa497eed-f72d-442f-adf5-cc88fbf9cce6"/>
    <ds:schemaRef ds:uri="http://purl.org/dc/terms/"/>
    <ds:schemaRef ds:uri="http://schemas.openxmlformats.org/package/2006/metadata/core-properties"/>
    <ds:schemaRef ds:uri="ccc50300-c016-41b3-baf7-1f053ea3de53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1635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102</cp:revision>
  <cp:lastPrinted>2025-06-04T05:46:53Z</cp:lastPrinted>
  <dcterms:created xsi:type="dcterms:W3CDTF">2022-02-20T16:12:08Z</dcterms:created>
  <dcterms:modified xsi:type="dcterms:W3CDTF">2026-09-26T04:03:55Z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