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6B140C-3399-4A12-9DF5-C012B38429C1}" v="2" dt="2026-09-16T04:42:24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60"/>
  </p:normalViewPr>
  <p:slideViewPr>
    <p:cSldViewPr snapToGrid="0">
      <p:cViewPr>
        <p:scale>
          <a:sx n="56" d="100"/>
          <a:sy n="56" d="100"/>
        </p:scale>
        <p:origin x="276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modSld">
      <pc:chgData name="弘瀬美加" userId="1655e510-ccbd-443a-ba10-b90ce80a659d" providerId="ADAL" clId="{94C75BC0-6714-41A3-A9F7-83070409CD9F}" dt="2026-09-16T04:42:31.147" v="3" actId="1076"/>
      <pc:docMkLst>
        <pc:docMk/>
      </pc:docMkLst>
      <pc:sldChg chg="addSp delSp modSp mod">
        <pc:chgData name="弘瀬美加" userId="1655e510-ccbd-443a-ba10-b90ce80a659d" providerId="ADAL" clId="{94C75BC0-6714-41A3-A9F7-83070409CD9F}" dt="2026-09-16T04:42:31.147" v="3" actId="1076"/>
        <pc:sldMkLst>
          <pc:docMk/>
          <pc:sldMk cId="133272505" sldId="359"/>
        </pc:sldMkLst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7" creationId="{D9790C65-2BA7-AB2D-F015-C23357828543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8" creationId="{888FEC99-B410-472B-6269-9BB2AFF635B4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10" creationId="{ED24CE6C-4515-D07B-5E08-796CF17EB330}"/>
          </ac:spMkLst>
        </pc:spChg>
        <pc:spChg chg="add 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13" creationId="{F5919EF6-A1D6-7A18-4A02-4C61FDB7AD73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20" creationId="{7E1EF1E5-44A4-DD3E-62EA-AEF03672C302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24" creationId="{9C5BB088-2628-1B59-6BAA-B9DDF104769E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26" creationId="{F03E2B76-7E8D-074F-733C-CFD6B9D9B75B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28" creationId="{BAAC9A91-BFFF-4561-4F2C-34E2BB7EF311}"/>
          </ac:spMkLst>
        </pc:spChg>
        <pc:spChg chg="mod">
          <ac:chgData name="弘瀬美加" userId="1655e510-ccbd-443a-ba10-b90ce80a659d" providerId="ADAL" clId="{94C75BC0-6714-41A3-A9F7-83070409CD9F}" dt="2026-09-16T04:42:22" v="1"/>
          <ac:spMkLst>
            <pc:docMk/>
            <pc:sldMk cId="133272505" sldId="359"/>
            <ac:spMk id="29" creationId="{AC709CE7-FD24-0C68-4A05-E3A45FB9CEAF}"/>
          </ac:spMkLst>
        </pc:spChg>
        <pc:picChg chg="add mod">
          <ac:chgData name="弘瀬美加" userId="1655e510-ccbd-443a-ba10-b90ce80a659d" providerId="ADAL" clId="{94C75BC0-6714-41A3-A9F7-83070409CD9F}" dt="2026-09-16T04:42:22" v="1"/>
          <ac:picMkLst>
            <pc:docMk/>
            <pc:sldMk cId="133272505" sldId="359"/>
            <ac:picMk id="4" creationId="{AC22BD80-D5E1-B029-54F4-876220103637}"/>
          </ac:picMkLst>
        </pc:picChg>
        <pc:picChg chg="del">
          <ac:chgData name="弘瀬美加" userId="1655e510-ccbd-443a-ba10-b90ce80a659d" providerId="ADAL" clId="{94C75BC0-6714-41A3-A9F7-83070409CD9F}" dt="2026-09-16T04:42:20.056" v="0" actId="478"/>
          <ac:picMkLst>
            <pc:docMk/>
            <pc:sldMk cId="133272505" sldId="359"/>
            <ac:picMk id="14" creationId="{A8043CC2-F52A-E3ED-B81F-7B56C81C566C}"/>
          </ac:picMkLst>
        </pc:picChg>
        <pc:picChg chg="add mod">
          <ac:chgData name="弘瀬美加" userId="1655e510-ccbd-443a-ba10-b90ce80a659d" providerId="ADAL" clId="{94C75BC0-6714-41A3-A9F7-83070409CD9F}" dt="2026-09-16T04:42:31.147" v="3" actId="1076"/>
          <ac:picMkLst>
            <pc:docMk/>
            <pc:sldMk cId="133272505" sldId="359"/>
            <ac:picMk id="31" creationId="{52B6D2BA-5CE4-A1E7-7C5F-2D5D4A2179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1DB74-066F-00CD-BCA2-2A0A7310E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28408D-BFA5-347E-0953-E406BA178F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43EAB4-7749-64DB-A67F-793B9ABAD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110FFE-EE88-1027-85E6-E6C5FA2D6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434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4ADF-885A-602A-C15C-6C248B8B2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0839899-028E-2C4B-F3ED-83BF6CD8D05B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66D81EE-D813-4D6D-A57F-E55A6086797B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9883122-EFD0-C33B-D775-D795E49AFA8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A5FD16F-8333-E26D-5E70-E25B4901FACD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8EB19F8-3D56-A09C-0EC4-AC167BCDB1C3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1CDD024-F046-481C-2A26-5F2DD495C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D37E082-4891-404C-E8AE-2F69C2513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" y="0"/>
            <a:ext cx="6858000" cy="812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2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76DAE2-995B-48F9-82CA-A1E9CBD68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BE8663-1195-4BFA-B3B3-B0296C905752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aa497eed-f72d-442f-adf5-cc88fbf9cce6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ccc50300-c016-41b3-baf7-1f053ea3de5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21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3</cp:revision>
  <cp:lastPrinted>2023-04-22T05:57:36Z</cp:lastPrinted>
  <dcterms:created xsi:type="dcterms:W3CDTF">2022-02-20T16:12:08Z</dcterms:created>
  <dcterms:modified xsi:type="dcterms:W3CDTF">2026-09-26T03:57:12Z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