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3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D7"/>
    <a:srgbClr val="FFFFFF"/>
    <a:srgbClr val="FF0066"/>
    <a:srgbClr val="FF6600"/>
    <a:srgbClr val="F1B00D"/>
    <a:srgbClr val="FA4700"/>
    <a:srgbClr val="F64C08"/>
    <a:srgbClr val="B03200"/>
    <a:srgbClr val="FC4810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59" d="100"/>
          <a:sy n="59" d="100"/>
        </p:scale>
        <p:origin x="229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CEE2-44F9-EE75-3135-BF2A320F4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558A0E3-6068-3DF1-B30A-29BB4BC6B155}"/>
              </a:ext>
            </a:extLst>
          </p:cNvPr>
          <p:cNvSpPr/>
          <p:nvPr/>
        </p:nvSpPr>
        <p:spPr>
          <a:xfrm>
            <a:off x="-16448" y="8218358"/>
            <a:ext cx="6874448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EBF71945-2E43-E708-3193-808C2CAA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0776C1D-0C61-60F9-D10D-01804B56B037}"/>
              </a:ext>
            </a:extLst>
          </p:cNvPr>
          <p:cNvGrpSpPr/>
          <p:nvPr/>
        </p:nvGrpSpPr>
        <p:grpSpPr>
          <a:xfrm>
            <a:off x="-8224" y="8359968"/>
            <a:ext cx="6849776" cy="1273897"/>
            <a:chOff x="-1" y="8421092"/>
            <a:chExt cx="6849776" cy="1273897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F9EA1BB-392A-BC50-6457-A881BC02515F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木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1E378DB-B3F8-304C-738C-7262E01124DD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AD4E877-A97D-D990-CC18-5162090E9F57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EED5AD78-C6D0-DD05-A4B6-3A7DF901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526" y="-17483"/>
            <a:ext cx="6885525" cy="81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86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0CB7DC-4686-4BB0-AB5A-AAA3BAFCEA61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ccc50300-c016-41b3-baf7-1f053ea3de53"/>
    <ds:schemaRef ds:uri="aa497eed-f72d-442f-adf5-cc88fbf9cce6"/>
  </ds:schemaRefs>
</ds:datastoreItem>
</file>

<file path=customXml/itemProps2.xml><?xml version="1.0" encoding="utf-8"?>
<ds:datastoreItem xmlns:ds="http://schemas.openxmlformats.org/officeDocument/2006/customXml" ds:itemID="{DB999467-D0A1-4FE9-81E5-388B06AA5D6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a497eed-f72d-442f-adf5-cc88fbf9cce6"/>
    <ds:schemaRef ds:uri="ccc50300-c016-41b3-baf7-1f053ea3de53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2261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85</cp:revision>
  <cp:lastPrinted>2023-04-22T05:57:36Z</cp:lastPrinted>
  <dcterms:created xsi:type="dcterms:W3CDTF">2022-02-20T16:12:08Z</dcterms:created>
  <dcterms:modified xsi:type="dcterms:W3CDTF">2026-09-26T12:53:13Z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