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216"/>
    <a:srgbClr val="EF7B03"/>
    <a:srgbClr val="DE6B14"/>
    <a:srgbClr val="CC9900"/>
    <a:srgbClr val="F1B675"/>
    <a:srgbClr val="825B22"/>
    <a:srgbClr val="BA8230"/>
    <a:srgbClr val="F1B00D"/>
    <a:srgbClr val="E8247D"/>
    <a:srgbClr val="E725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46" d="100"/>
          <a:sy n="46" d="100"/>
        </p:scale>
        <p:origin x="2837" y="3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A0F7C-3C6C-D07D-CC5B-0E434B74C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7CA7A04C-2B3D-8C13-E781-C7CB04CDDB48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25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　</a:t>
            </a:r>
            <a:endParaRPr lang="en-US" altLang="ja-JP" sz="3200" b="1" dirty="0">
              <a:ln w="0"/>
              <a:solidFill>
                <a:schemeClr val="tx1"/>
              </a:solidFill>
              <a:latin typeface="メイリオ"/>
              <a:ea typeface="メイリオ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A5157FE4-7261-37CD-AE63-949174EB8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00AB33E-4FFF-101B-338D-D68A47B37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6" y="1"/>
            <a:ext cx="6845033" cy="828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5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79F987B3-C0BF-4803-A2FD-D64E4C28E5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EBB363-B78F-4DBB-A2B3-08D0D2AF295D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1A9CDEF-C715-484E-913B-30AD58EB8242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elements/1.1/"/>
    <ds:schemaRef ds:uri="ccc50300-c016-41b3-baf7-1f053ea3de53"/>
    <ds:schemaRef ds:uri="http://schemas.openxmlformats.org/package/2006/metadata/core-properties"/>
    <ds:schemaRef ds:uri="http://schemas.microsoft.com/office/infopath/2007/PartnerControls"/>
    <ds:schemaRef ds:uri="aa497eed-f72d-442f-adf5-cc88fbf9cce6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2</cp:revision>
  <cp:lastPrinted>2026-09-14T06:11:08Z</cp:lastPrinted>
  <dcterms:created xsi:type="dcterms:W3CDTF">2022-02-20T16:12:08Z</dcterms:created>
  <dcterms:modified xsi:type="dcterms:W3CDTF">2026-09-26T03:44:25Z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