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3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700"/>
    <a:srgbClr val="FC4810"/>
    <a:srgbClr val="F64C08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>
        <p:scale>
          <a:sx n="62" d="100"/>
          <a:sy n="62" d="100"/>
        </p:scale>
        <p:origin x="2227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928A2-D231-CDF9-8A5F-CA8AB119F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FBB0BC41-60BF-B83C-2496-D77C2317F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F69A94A6-52A3-08E6-B1EF-ED036CCE64F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9CE4360D-B93A-FD43-495A-E9B504082C87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AC2DF9E1-E2CC-2FA6-1EAC-965CBE70C239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9AD58DCF-DEEE-8FF5-B35E-0BF4FFAFEE42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8FE369F9-FFDC-0C48-D631-6776FAC4A6EF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EBBCC08B-15D4-5DCC-0502-5AAE8C1956E8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25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FD28264-8641-4AED-A014-121091DEF75B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793C2969-B558-62E5-D8AF-58DDD6553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155C99E4-1310-9E88-791B-3B161D304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22516"/>
            <a:ext cx="6858000" cy="81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487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633904EB-8EF0-44EE-B5F2-30D10CA7D4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FB0F98-6CCE-4717-9CB9-39D569B8BC7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6994C-FE13-4E11-956A-C2DDADE70872}">
  <ds:schemaRefs>
    <ds:schemaRef ds:uri="http://purl.org/dc/elements/1.1/"/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ccc50300-c016-41b3-baf7-1f053ea3de53"/>
    <ds:schemaRef ds:uri="aa497eed-f72d-442f-adf5-cc88fbf9cce6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844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86</cp:revision>
  <dcterms:created xsi:type="dcterms:W3CDTF">2022-02-20T16:12:08Z</dcterms:created>
  <dcterms:modified xsi:type="dcterms:W3CDTF">2026-09-26T03:48:10Z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