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781F"/>
    <a:srgbClr val="FFFFCC"/>
    <a:srgbClr val="000000"/>
    <a:srgbClr val="CCFFCC"/>
    <a:srgbClr val="FFCCFF"/>
    <a:srgbClr val="0070C0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115E0C-CEB5-4E20-A90A-EE7044BB4BA7}" v="1" dt="2026-09-14T06:00:55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2621" y="53"/>
      </p:cViewPr>
      <p:guideLst>
        <p:guide orient="horz" pos="1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09-14T06:00:55.625" v="0" actId="21"/>
      <pc:docMkLst>
        <pc:docMk/>
      </pc:docMkLst>
      <pc:sldChg chg="delSp">
        <pc:chgData name="弘瀬美加" userId="1655e510-ccbd-443a-ba10-b90ce80a659d" providerId="ADAL" clId="{94C75BC0-6714-41A3-A9F7-83070409CD9F}" dt="2026-09-14T06:00:55.625" v="0" actId="21"/>
        <pc:sldMkLst>
          <pc:docMk/>
          <pc:sldMk cId="3616186540" sldId="269"/>
        </pc:sldMkLst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15" creationId="{9A3177E7-40AD-ACD1-6CC8-50442E72E80F}"/>
          </ac:spMkLst>
        </pc:spChg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33" creationId="{E1089BC3-F9E9-0EDF-8AA4-A10643182742}"/>
          </ac:spMkLst>
        </pc:spChg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35" creationId="{E21CA789-3AA8-00D7-CF18-C37F05B5F7E1}"/>
          </ac:spMkLst>
        </pc:spChg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2048" creationId="{DD411D15-9D27-0098-07A0-3F1615E823D9}"/>
          </ac:spMkLst>
        </pc:spChg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2054" creationId="{BD1B0B7F-0DFD-A9A6-6D37-45C295A5F46A}"/>
          </ac:spMkLst>
        </pc:spChg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2064" creationId="{E621382E-70CC-EACB-B49E-FC36A53DFFF8}"/>
          </ac:spMkLst>
        </pc:spChg>
        <pc:spChg chg="del">
          <ac:chgData name="弘瀬美加" userId="1655e510-ccbd-443a-ba10-b90ce80a659d" providerId="ADAL" clId="{94C75BC0-6714-41A3-A9F7-83070409CD9F}" dt="2026-09-14T06:00:55.625" v="0" actId="21"/>
          <ac:spMkLst>
            <pc:docMk/>
            <pc:sldMk cId="3616186540" sldId="269"/>
            <ac:spMk id="2065" creationId="{59284E96-69B4-2B92-869D-AA5183CABD24}"/>
          </ac:spMkLst>
        </pc:spChg>
        <pc:picChg chg="del">
          <ac:chgData name="弘瀬美加" userId="1655e510-ccbd-443a-ba10-b90ce80a659d" providerId="ADAL" clId="{94C75BC0-6714-41A3-A9F7-83070409CD9F}" dt="2026-09-14T06:00:55.625" v="0" actId="21"/>
          <ac:picMkLst>
            <pc:docMk/>
            <pc:sldMk cId="3616186540" sldId="269"/>
            <ac:picMk id="27" creationId="{B7DA3C83-E55A-6CC6-F71F-FFB8267E0F2A}"/>
          </ac:picMkLst>
        </pc:picChg>
        <pc:picChg chg="del">
          <ac:chgData name="弘瀬美加" userId="1655e510-ccbd-443a-ba10-b90ce80a659d" providerId="ADAL" clId="{94C75BC0-6714-41A3-A9F7-83070409CD9F}" dt="2026-09-14T06:00:55.625" v="0" actId="21"/>
          <ac:picMkLst>
            <pc:docMk/>
            <pc:sldMk cId="3616186540" sldId="269"/>
            <ac:picMk id="28" creationId="{E7D8624F-0D1F-17AE-C934-B99DADA5B188}"/>
          </ac:picMkLst>
        </pc:picChg>
        <pc:picChg chg="del">
          <ac:chgData name="弘瀬美加" userId="1655e510-ccbd-443a-ba10-b90ce80a659d" providerId="ADAL" clId="{94C75BC0-6714-41A3-A9F7-83070409CD9F}" dt="2026-09-14T06:00:55.625" v="0" actId="21"/>
          <ac:picMkLst>
            <pc:docMk/>
            <pc:sldMk cId="3616186540" sldId="269"/>
            <ac:picMk id="29" creationId="{670EAD60-3344-1041-7616-CE42ABF6F7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BF9D-D850-8E5D-48FA-9AD1EF8BD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65F62CF-980E-59D0-5DB1-CDB671EA0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6AD4A7C-8203-14E4-F5EC-7CB2C1E39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6C7E8C-B9A0-76FA-CBA2-5B1DEF88C8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71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2B1D4-FE2D-2CB8-610F-DE4035FC3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B94E4BB-38DD-05E7-F03F-866B404F0A75}"/>
              </a:ext>
            </a:extLst>
          </p:cNvPr>
          <p:cNvSpPr/>
          <p:nvPr/>
        </p:nvSpPr>
        <p:spPr>
          <a:xfrm>
            <a:off x="1" y="8285590"/>
            <a:ext cx="6857999" cy="16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開催日時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24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火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UD デジタル 教科書体 NP-B"/>
                <a:ea typeface="UD デジタル 教科書体 NP-B"/>
              </a:rPr>
              <a:t>)</a:t>
            </a:r>
            <a:endParaRPr lang="en-US" altLang="ja-JP" sz="3200" b="1" dirty="0">
              <a:ln w="0"/>
              <a:solidFill>
                <a:schemeClr val="tx1"/>
              </a:solidFill>
              <a:latin typeface="UD デジタル 教科書体 NP-B"/>
              <a:ea typeface="UD デジタル 教科書体 NP-B"/>
            </a:endParaRPr>
          </a:p>
          <a:p>
            <a:pPr algn="ctr"/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時～午後</a:t>
            </a:r>
            <a:r>
              <a:rPr kumimoji="1" lang="en-US" altLang="ja-JP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kumimoji="1" lang="ja-JP" altLang="en-US" sz="2800" b="1" dirty="0">
                <a:ln w="0"/>
                <a:solidFill>
                  <a:schemeClr val="tx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</a:t>
            </a:r>
            <a:endParaRPr kumimoji="1" lang="en-US" altLang="zh-TW" sz="2800" b="1" dirty="0">
              <a:ln w="0"/>
              <a:solidFill>
                <a:schemeClr val="tx1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2050" name="Picture 2" descr="コリスライブ | シニア向けオンラインレク">
            <a:extLst>
              <a:ext uri="{FF2B5EF4-FFF2-40B4-BE49-F238E27FC236}">
                <a16:creationId xmlns:a16="http://schemas.microsoft.com/office/drawing/2014/main" id="{F89F8952-61F1-EABB-BD4B-901361051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804" y="9508176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C421954-13B8-D5EC-2433-D828AE80E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25" y="14574"/>
            <a:ext cx="6858000" cy="827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86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F95503-6E06-44A9-8ACD-7029616C0F7E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ccc50300-c016-41b3-baf7-1f053ea3de53"/>
    <ds:schemaRef ds:uri="aa497eed-f72d-442f-adf5-cc88fbf9cce6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0CF3ACD-1C45-4141-AAF5-D40FF10849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561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UD デジタル 教科書体 NP-B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hirose mica</cp:lastModifiedBy>
  <cp:revision>85</cp:revision>
  <cp:lastPrinted>2026-09-14T06:00:48Z</cp:lastPrinted>
  <dcterms:created xsi:type="dcterms:W3CDTF">2021-12-24T07:23:06Z</dcterms:created>
  <dcterms:modified xsi:type="dcterms:W3CDTF">2026-09-26T03:40:04Z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