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53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81DB"/>
    <a:srgbClr val="AB9A79"/>
    <a:srgbClr val="ED82AA"/>
    <a:srgbClr val="FE69E5"/>
    <a:srgbClr val="FFF5E5"/>
    <a:srgbClr val="7FFF61"/>
    <a:srgbClr val="9B1D43"/>
    <a:srgbClr val="5E9832"/>
    <a:srgbClr val="BB7485"/>
    <a:srgbClr val="FEDD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68" autoAdjust="0"/>
    <p:restoredTop sz="93834" autoAdjust="0"/>
  </p:normalViewPr>
  <p:slideViewPr>
    <p:cSldViewPr snapToGrid="0">
      <p:cViewPr>
        <p:scale>
          <a:sx n="59" d="100"/>
          <a:sy n="59" d="100"/>
        </p:scale>
        <p:origin x="1248" y="-12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92AD5-0249-AC73-B439-542C37C34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21AE53A-58B5-8EA0-F6C0-839FDE7031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6EE54B0-0D2E-7A56-1014-06B7DA9341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4D8525-4D17-E156-C7A2-DE1EDAE8E2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F0C00-6D7D-4E1B-9D29-BA8FD97D6C7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4256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B5596C-DEE4-B8B0-CFEA-087887E7C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図 27">
            <a:extLst>
              <a:ext uri="{FF2B5EF4-FFF2-40B4-BE49-F238E27FC236}">
                <a16:creationId xmlns:a16="http://schemas.microsoft.com/office/drawing/2014/main" id="{AFABF121-A08E-2C84-BC19-99076B7BD9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5912" y="2066614"/>
            <a:ext cx="8489628" cy="6367221"/>
          </a:xfrm>
          <a:prstGeom prst="rect">
            <a:avLst/>
          </a:prstGeom>
        </p:spPr>
      </p:pic>
      <p:sp>
        <p:nvSpPr>
          <p:cNvPr id="49" name="楕円 48">
            <a:extLst>
              <a:ext uri="{FF2B5EF4-FFF2-40B4-BE49-F238E27FC236}">
                <a16:creationId xmlns:a16="http://schemas.microsoft.com/office/drawing/2014/main" id="{F6456C93-4CE6-0614-791A-E6F222AE8089}"/>
              </a:ext>
            </a:extLst>
          </p:cNvPr>
          <p:cNvSpPr/>
          <p:nvPr/>
        </p:nvSpPr>
        <p:spPr>
          <a:xfrm rot="5400000">
            <a:off x="2532470" y="2044521"/>
            <a:ext cx="2955952" cy="1248057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6" name="図 45">
            <a:extLst>
              <a:ext uri="{FF2B5EF4-FFF2-40B4-BE49-F238E27FC236}">
                <a16:creationId xmlns:a16="http://schemas.microsoft.com/office/drawing/2014/main" id="{31085847-EF99-61C4-03BB-DAD1E0FD2B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47" t="40965" r="21888"/>
          <a:stretch>
            <a:fillRect/>
          </a:stretch>
        </p:blipFill>
        <p:spPr>
          <a:xfrm rot="3731666">
            <a:off x="-928055" y="8406755"/>
            <a:ext cx="5900805" cy="3785417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4345AFA9-6B2B-8FB7-1740-E9D1B32CC2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047" b="48197"/>
          <a:stretch>
            <a:fillRect/>
          </a:stretch>
        </p:blipFill>
        <p:spPr>
          <a:xfrm>
            <a:off x="-581295" y="-642103"/>
            <a:ext cx="5341709" cy="4584379"/>
          </a:xfrm>
          <a:prstGeom prst="rect">
            <a:avLst/>
          </a:prstGeom>
        </p:spPr>
      </p:pic>
      <p:sp>
        <p:nvSpPr>
          <p:cNvPr id="9" name="Rectangle 1">
            <a:extLst>
              <a:ext uri="{FF2B5EF4-FFF2-40B4-BE49-F238E27FC236}">
                <a16:creationId xmlns:a16="http://schemas.microsoft.com/office/drawing/2014/main" id="{34F0E278-8CA2-0DE5-475F-46183909B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3128" y="-154983"/>
            <a:ext cx="75565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22" name="TextBox 27">
            <a:extLst>
              <a:ext uri="{FF2B5EF4-FFF2-40B4-BE49-F238E27FC236}">
                <a16:creationId xmlns:a16="http://schemas.microsoft.com/office/drawing/2014/main" id="{B2CD044C-B719-FAE3-73BB-B4357E5984FF}"/>
              </a:ext>
            </a:extLst>
          </p:cNvPr>
          <p:cNvSpPr txBox="1"/>
          <p:nvPr/>
        </p:nvSpPr>
        <p:spPr>
          <a:xfrm>
            <a:off x="675463" y="9504623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   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66B9C5CA-6568-C8C0-A7A6-A511E07BA766}"/>
              </a:ext>
            </a:extLst>
          </p:cNvPr>
          <p:cNvGrpSpPr/>
          <p:nvPr/>
        </p:nvGrpSpPr>
        <p:grpSpPr>
          <a:xfrm>
            <a:off x="48046" y="8152508"/>
            <a:ext cx="8335403" cy="1883489"/>
            <a:chOff x="968049" y="5113905"/>
            <a:chExt cx="8335403" cy="1883489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EFAE9E17-5BAD-C472-47F5-53CAA40C9457}"/>
                </a:ext>
              </a:extLst>
            </p:cNvPr>
            <p:cNvGrpSpPr/>
            <p:nvPr/>
          </p:nvGrpSpPr>
          <p:grpSpPr>
            <a:xfrm>
              <a:off x="3996713" y="6236404"/>
              <a:ext cx="694011" cy="689846"/>
              <a:chOff x="8966303" y="693050"/>
              <a:chExt cx="694011" cy="689846"/>
            </a:xfrm>
          </p:grpSpPr>
          <p:sp>
            <p:nvSpPr>
              <p:cNvPr id="20" name="楕円 19">
                <a:extLst>
                  <a:ext uri="{FF2B5EF4-FFF2-40B4-BE49-F238E27FC236}">
                    <a16:creationId xmlns:a16="http://schemas.microsoft.com/office/drawing/2014/main" id="{74C8969E-B22B-D899-27A4-7F580BDC60F2}"/>
                  </a:ext>
                </a:extLst>
              </p:cNvPr>
              <p:cNvSpPr/>
              <p:nvPr/>
            </p:nvSpPr>
            <p:spPr>
              <a:xfrm>
                <a:off x="8966303" y="747127"/>
                <a:ext cx="645818" cy="635769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rgbClr val="003FCB"/>
                  </a:solidFill>
                  <a:effectLst>
                    <a:glow rad="127000">
                      <a:srgbClr val="8C921E"/>
                    </a:glow>
                  </a:effectLst>
                </a:endParaRPr>
              </a:p>
            </p:txBody>
          </p:sp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9E1EFD64-9407-58FE-C609-DD779F02C74B}"/>
                  </a:ext>
                </a:extLst>
              </p:cNvPr>
              <p:cNvSpPr txBox="1"/>
              <p:nvPr/>
            </p:nvSpPr>
            <p:spPr>
              <a:xfrm>
                <a:off x="9014495" y="693050"/>
                <a:ext cx="64581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2800" b="1" dirty="0">
                    <a:solidFill>
                      <a:schemeClr val="bg1"/>
                    </a:solidFill>
                  </a:rPr>
                  <a:t>月</a:t>
                </a:r>
              </a:p>
            </p:txBody>
          </p:sp>
        </p:grpSp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0B8681DA-D4F6-7D0A-67EA-791E82198817}"/>
                </a:ext>
              </a:extLst>
            </p:cNvPr>
            <p:cNvGrpSpPr/>
            <p:nvPr/>
          </p:nvGrpSpPr>
          <p:grpSpPr>
            <a:xfrm>
              <a:off x="1188755" y="6043286"/>
              <a:ext cx="2807501" cy="954108"/>
              <a:chOff x="968277" y="6382433"/>
              <a:chExt cx="2762080" cy="954108"/>
            </a:xfrm>
          </p:grpSpPr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FB0823DE-03D4-6409-7E81-40CD2BC2D567}"/>
                  </a:ext>
                </a:extLst>
              </p:cNvPr>
              <p:cNvSpPr txBox="1"/>
              <p:nvPr/>
            </p:nvSpPr>
            <p:spPr>
              <a:xfrm rot="16200000">
                <a:off x="1056207" y="6294504"/>
                <a:ext cx="954107" cy="1129967"/>
              </a:xfrm>
              <a:prstGeom prst="rect">
                <a:avLst/>
              </a:prstGeom>
              <a:noFill/>
              <a:effectLst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en-US" altLang="ja-JP" sz="5000" b="1" dirty="0">
                    <a:solidFill>
                      <a:srgbClr val="00206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11</a:t>
                </a: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D02B00F3-6937-9B5C-0509-5CDB0D5EA40D}"/>
                  </a:ext>
                </a:extLst>
              </p:cNvPr>
              <p:cNvSpPr txBox="1"/>
              <p:nvPr/>
            </p:nvSpPr>
            <p:spPr>
              <a:xfrm rot="16200000">
                <a:off x="2495264" y="6101448"/>
                <a:ext cx="954107" cy="1516078"/>
              </a:xfrm>
              <a:prstGeom prst="rect">
                <a:avLst/>
              </a:prstGeom>
              <a:noFill/>
              <a:effectLst>
                <a:glow rad="127000">
                  <a:srgbClr val="E34558"/>
                </a:glow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en-US" altLang="ja-JP" sz="5000" b="1" dirty="0">
                    <a:solidFill>
                      <a:srgbClr val="00206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23</a:t>
                </a:r>
                <a:r>
                  <a:rPr lang="ja-JP" altLang="en-US" sz="5000" b="1" dirty="0">
                    <a:solidFill>
                      <a:srgbClr val="00206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 </a:t>
                </a:r>
                <a:r>
                  <a:rPr lang="ja-JP" altLang="en-US" sz="5000" b="1" i="0" u="none" strike="noStrike" baseline="0" dirty="0">
                    <a:solidFill>
                      <a:srgbClr val="002060"/>
                    </a:solidFill>
                    <a:effectLst>
                      <a:glow rad="88900">
                        <a:srgbClr val="634C0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   </a:t>
                </a:r>
                <a:endParaRPr lang="en-US" altLang="ja-JP" sz="5000" b="1" i="0" u="none" strike="noStrike" baseline="0" dirty="0">
                  <a:solidFill>
                    <a:srgbClr val="002060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4F2C117F-9582-ABAA-C789-67616C747794}"/>
                </a:ext>
              </a:extLst>
            </p:cNvPr>
            <p:cNvGrpSpPr/>
            <p:nvPr/>
          </p:nvGrpSpPr>
          <p:grpSpPr>
            <a:xfrm>
              <a:off x="968049" y="5113905"/>
              <a:ext cx="3166656" cy="911200"/>
              <a:chOff x="-3553357" y="8604296"/>
              <a:chExt cx="3446250" cy="1006064"/>
            </a:xfrm>
          </p:grpSpPr>
          <p:pic>
            <p:nvPicPr>
              <p:cNvPr id="16" name="図 15">
                <a:extLst>
                  <a:ext uri="{FF2B5EF4-FFF2-40B4-BE49-F238E27FC236}">
                    <a16:creationId xmlns:a16="http://schemas.microsoft.com/office/drawing/2014/main" id="{435BC59C-25C1-7FB4-0CF5-61DA824B9C3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00" t="73549" r="81428" b="19851"/>
              <a:stretch/>
            </p:blipFill>
            <p:spPr>
              <a:xfrm>
                <a:off x="-3553357" y="8604296"/>
                <a:ext cx="2221766" cy="1006064"/>
              </a:xfrm>
              <a:prstGeom prst="rect">
                <a:avLst/>
              </a:prstGeom>
            </p:spPr>
          </p:pic>
          <p:sp>
            <p:nvSpPr>
              <p:cNvPr id="17" name="TextBox 37">
                <a:extLst>
                  <a:ext uri="{FF2B5EF4-FFF2-40B4-BE49-F238E27FC236}">
                    <a16:creationId xmlns:a16="http://schemas.microsoft.com/office/drawing/2014/main" id="{CD634C81-632E-ACB7-EC94-C2631E4D01B6}"/>
                  </a:ext>
                </a:extLst>
              </p:cNvPr>
              <p:cNvSpPr txBox="1"/>
              <p:nvPr/>
            </p:nvSpPr>
            <p:spPr>
              <a:xfrm>
                <a:off x="-3340694" y="9111589"/>
                <a:ext cx="3233587" cy="25189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51"/>
                  </a:lnSpc>
                </a:pPr>
                <a:r>
                  <a:rPr lang="ja-JP" altLang="en-US" sz="2800" dirty="0">
                    <a:solidFill>
                      <a:srgbClr val="634C0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開  催   日  </a:t>
                </a:r>
                <a:endParaRPr lang="en-US" sz="2800" dirty="0">
                  <a:solidFill>
                    <a:srgbClr val="634C0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pic>
          <p:nvPicPr>
            <p:cNvPr id="14" name="Picture 60">
              <a:extLst>
                <a:ext uri="{FF2B5EF4-FFF2-40B4-BE49-F238E27FC236}">
                  <a16:creationId xmlns:a16="http://schemas.microsoft.com/office/drawing/2014/main" id="{F89E0FB8-468F-9044-7A5F-730562D4B3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3145513" y="5483260"/>
              <a:ext cx="1541008" cy="484006"/>
            </a:xfrm>
            <a:prstGeom prst="rect">
              <a:avLst/>
            </a:prstGeom>
          </p:spPr>
        </p:pic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74EAF486-20DD-D1D9-2A42-1A7AFC4F6A5F}"/>
                </a:ext>
              </a:extLst>
            </p:cNvPr>
            <p:cNvSpPr txBox="1"/>
            <p:nvPr/>
          </p:nvSpPr>
          <p:spPr>
            <a:xfrm rot="16200000">
              <a:off x="6721386" y="4239744"/>
              <a:ext cx="677108" cy="4487025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3200" b="1" dirty="0">
                  <a:solidFill>
                    <a:schemeClr val="accent6">
                      <a:lumMod val="50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14:00</a:t>
              </a:r>
              <a:r>
                <a:rPr lang="ja-JP" altLang="en-US" sz="3200" b="1" dirty="0">
                  <a:solidFill>
                    <a:schemeClr val="accent6">
                      <a:lumMod val="50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3200" b="1" dirty="0">
                  <a:solidFill>
                    <a:schemeClr val="accent6">
                      <a:lumMod val="50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15:00</a:t>
              </a:r>
            </a:p>
          </p:txBody>
        </p: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F826C20-095C-BDD9-35BC-CD635A960288}"/>
              </a:ext>
            </a:extLst>
          </p:cNvPr>
          <p:cNvSpPr txBox="1"/>
          <p:nvPr/>
        </p:nvSpPr>
        <p:spPr>
          <a:xfrm>
            <a:off x="4268419" y="8059523"/>
            <a:ext cx="624165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</a:t>
            </a:r>
            <a:endParaRPr kumimoji="1" lang="en-US" altLang="ja-JP" sz="3200" b="1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</a:endParaRPr>
          </a:p>
          <a:p>
            <a:pPr fontAlgn="base"/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ご一緒に！</a:t>
            </a:r>
            <a:endParaRPr lang="ja-JP" altLang="en-US" sz="32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9A24CB2C-D428-5993-4E90-F5249E1E0CE4}"/>
              </a:ext>
            </a:extLst>
          </p:cNvPr>
          <p:cNvSpPr/>
          <p:nvPr/>
        </p:nvSpPr>
        <p:spPr>
          <a:xfrm>
            <a:off x="-678482" y="1376699"/>
            <a:ext cx="9061932" cy="173129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3952066A-E478-4574-BD68-D2803DD304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3333" y="251773"/>
            <a:ext cx="8331634" cy="4686544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3E68B654-507D-28FF-F865-8A167D2511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25" y="338437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CDCA4D6B-9AA0-46C2-004C-3551D0D8B8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47" t="40965" r="21888"/>
          <a:stretch>
            <a:fillRect/>
          </a:stretch>
        </p:blipFill>
        <p:spPr>
          <a:xfrm rot="3731666">
            <a:off x="3736597" y="-1358147"/>
            <a:ext cx="5900805" cy="3785417"/>
          </a:xfrm>
          <a:prstGeom prst="rect">
            <a:avLst/>
          </a:prstGeom>
        </p:spPr>
      </p:pic>
      <p:sp>
        <p:nvSpPr>
          <p:cNvPr id="43" name="楕円 42">
            <a:extLst>
              <a:ext uri="{FF2B5EF4-FFF2-40B4-BE49-F238E27FC236}">
                <a16:creationId xmlns:a16="http://schemas.microsoft.com/office/drawing/2014/main" id="{E1895088-6284-57AE-8A1A-794C105071F9}"/>
              </a:ext>
            </a:extLst>
          </p:cNvPr>
          <p:cNvSpPr/>
          <p:nvPr/>
        </p:nvSpPr>
        <p:spPr>
          <a:xfrm rot="224569">
            <a:off x="6404709" y="1902789"/>
            <a:ext cx="2367273" cy="750656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楕円 44">
            <a:extLst>
              <a:ext uri="{FF2B5EF4-FFF2-40B4-BE49-F238E27FC236}">
                <a16:creationId xmlns:a16="http://schemas.microsoft.com/office/drawing/2014/main" id="{A52F6457-3678-86EE-4D18-9CD1700C9B26}"/>
              </a:ext>
            </a:extLst>
          </p:cNvPr>
          <p:cNvSpPr/>
          <p:nvPr/>
        </p:nvSpPr>
        <p:spPr>
          <a:xfrm>
            <a:off x="-1228880" y="1946920"/>
            <a:ext cx="2367273" cy="750656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138C52B4-6330-691E-1F56-2E43C5ACE35F}"/>
              </a:ext>
            </a:extLst>
          </p:cNvPr>
          <p:cNvSpPr txBox="1"/>
          <p:nvPr/>
        </p:nvSpPr>
        <p:spPr>
          <a:xfrm>
            <a:off x="3188077" y="9668721"/>
            <a:ext cx="645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chemeClr val="bg1"/>
                </a:solidFill>
              </a:rPr>
              <a:t>祝</a:t>
            </a:r>
          </a:p>
        </p:txBody>
      </p:sp>
      <p:pic>
        <p:nvPicPr>
          <p:cNvPr id="48" name="図 47">
            <a:extLst>
              <a:ext uri="{FF2B5EF4-FFF2-40B4-BE49-F238E27FC236}">
                <a16:creationId xmlns:a16="http://schemas.microsoft.com/office/drawing/2014/main" id="{3683E1BD-6B54-D1D2-FA21-71F3A583F7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97" t="10411" r="-1" b="56803"/>
          <a:stretch>
            <a:fillRect/>
          </a:stretch>
        </p:blipFill>
        <p:spPr>
          <a:xfrm rot="21142640">
            <a:off x="3844655" y="9193873"/>
            <a:ext cx="4723246" cy="1704530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D9B7060A-A496-FC7E-717A-9C3F01004C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97" t="10411" r="-1" b="56803"/>
          <a:stretch>
            <a:fillRect/>
          </a:stretch>
        </p:blipFill>
        <p:spPr>
          <a:xfrm>
            <a:off x="-719850" y="2828343"/>
            <a:ext cx="3861626" cy="139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966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81045</TotalTime>
  <Words>21</Words>
  <Application>Microsoft Office PowerPoint</Application>
  <PresentationFormat>ユーザー設定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3" baseType="lpstr">
      <vt:lpstr>BIZ UDPゴシック</vt:lpstr>
      <vt:lpstr>DNP 秀英丸ゴシック Std B</vt:lpstr>
      <vt:lpstr>Hiragino Kaku Gothic Pro</vt:lpstr>
      <vt:lpstr>Noto Sans Regular Bold</vt:lpstr>
      <vt:lpstr>UD デジタル 教科書体 NP-B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370</cp:revision>
  <cp:lastPrinted>2024-04-25T02:32:41Z</cp:lastPrinted>
  <dcterms:created xsi:type="dcterms:W3CDTF">2022-09-22T01:47:20Z</dcterms:created>
  <dcterms:modified xsi:type="dcterms:W3CDTF">2026-09-16T08:25:50Z</dcterms:modified>
</cp:coreProperties>
</file>