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72B2"/>
    <a:srgbClr val="FF0E0E"/>
    <a:srgbClr val="F5BC2D"/>
    <a:srgbClr val="BE96EA"/>
    <a:srgbClr val="B59DEA"/>
    <a:srgbClr val="A48CEE"/>
    <a:srgbClr val="FDDEF8"/>
    <a:srgbClr val="D1FEF4"/>
    <a:srgbClr val="EC6423"/>
    <a:srgbClr val="F29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59" d="100"/>
          <a:sy n="59" d="100"/>
        </p:scale>
        <p:origin x="229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AE60F-B673-877F-3607-C24DC5DF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4740BC5-86D2-D908-349D-C0FC784A769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5A7D8CF-AA00-C81A-D529-EC0A632A8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AEB443-8B84-5F18-2185-0E49DF8C341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1CDE8303-B459-F2FE-4BA6-ABB25D7B1F6A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B6C63E7C-BE12-BC7C-89E4-20B1B65C4BF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2052546C-700C-3197-45B0-57BE2093B1E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2E31BBA8-FD0D-9B1C-4CA0-4FE8E25795A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12F296E-2BF4-B2ED-8BA4-BB3D5AB76118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A05FFB98-28CF-F966-51A4-51004EF09A9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5631CA1D-EE56-33F9-140D-F5D4C7EB0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5B3F4632-FCA8-F6D6-254C-B4C0A44FB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01" y="-2535"/>
            <a:ext cx="6858000" cy="8200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0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CC18B5-C62A-4776-ADF7-4DA991E7F1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99E280C-04AF-43DE-8EBF-06B6E337BFBB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aa497eed-f72d-442f-adf5-cc88fbf9cce6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ccc50300-c016-41b3-baf7-1f053ea3de5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100</cp:revision>
  <cp:lastPrinted>2026-09-14T05:38:05Z</cp:lastPrinted>
  <dcterms:created xsi:type="dcterms:W3CDTF">2022-02-20T16:12:08Z</dcterms:created>
  <dcterms:modified xsi:type="dcterms:W3CDTF">2026-09-26T03:36:47Z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