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264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70615-E691-C974-9A74-F1D267BE8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E2B6607-E4D3-D0E3-E758-50460C7D4277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D9B5B900-1868-6EA8-CB4D-649D052E8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0DB2CF2-1853-2283-7B6B-A46B97EA7B59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97C9F67-C471-A86C-A0E4-17235C26BC6E}"/>
                </a:ext>
              </a:extLst>
            </p:cNvPr>
            <p:cNvSpPr/>
            <p:nvPr/>
          </p:nvSpPr>
          <p:spPr>
            <a:xfrm>
              <a:off x="0" y="8218358"/>
              <a:ext cx="6849775" cy="1687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A6C72767-4FBC-D10D-A505-56B120045187}"/>
                </a:ext>
              </a:extLst>
            </p:cNvPr>
            <p:cNvGrpSpPr/>
            <p:nvPr/>
          </p:nvGrpSpPr>
          <p:grpSpPr>
            <a:xfrm>
              <a:off x="14989" y="8391112"/>
              <a:ext cx="6849775" cy="959393"/>
              <a:chOff x="-1" y="8421092"/>
              <a:chExt cx="6849775" cy="959393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C75E6D3-D24A-A051-D140-B5991616C168}"/>
                  </a:ext>
                </a:extLst>
              </p:cNvPr>
              <p:cNvSpPr txBox="1"/>
              <p:nvPr/>
            </p:nvSpPr>
            <p:spPr>
              <a:xfrm>
                <a:off x="-1" y="8421092"/>
                <a:ext cx="6849775" cy="425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167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開催日時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DC98646-9CF8-3E23-68D4-4D3F6A036251}"/>
                  </a:ext>
                </a:extLst>
              </p:cNvPr>
              <p:cNvSpPr txBox="1"/>
              <p:nvPr/>
            </p:nvSpPr>
            <p:spPr>
              <a:xfrm>
                <a:off x="-1" y="8721394"/>
                <a:ext cx="6838699" cy="659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2026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11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月</a:t>
                </a:r>
                <a:r>
                  <a:rPr kumimoji="1" lang="en-US" altLang="ja-JP" sz="3683" b="1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18</a:t>
                </a:r>
                <a:r>
                  <a:rPr kumimoji="1" lang="ja-JP" altLang="en-US" sz="3683" b="1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日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(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)</a:t>
                </a:r>
                <a:endPara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p:grpSp>
      </p:grpSp>
      <p:pic>
        <p:nvPicPr>
          <p:cNvPr id="7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00511F4-BB5F-C5CF-5C78-F5E533EC2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1F98986-182E-8345-AC82-0A1DB1F88755}"/>
              </a:ext>
            </a:extLst>
          </p:cNvPr>
          <p:cNvSpPr txBox="1"/>
          <p:nvPr/>
        </p:nvSpPr>
        <p:spPr>
          <a:xfrm>
            <a:off x="-30040" y="9197384"/>
            <a:ext cx="684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午後</a:t>
            </a:r>
            <a:r>
              <a:rPr kumimoji="1" lang="en-US" altLang="ja-JP" sz="28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</a:t>
            </a:r>
            <a:r>
              <a:rPr kumimoji="1" lang="en-US" altLang="ja-JP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分～午後</a:t>
            </a:r>
            <a:r>
              <a:rPr kumimoji="1" lang="en-US" altLang="ja-JP" sz="28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</a:t>
            </a:r>
            <a:r>
              <a:rPr kumimoji="1" lang="en-US" altLang="ja-JP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45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6255EF7-82F5-FF68-4344-DB1E17E12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486" y="-18661"/>
            <a:ext cx="7219069" cy="820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2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940E97-6B7F-4248-9C2A-28EC6C45363E}">
  <ds:schemaRefs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aa497eed-f72d-442f-adf5-cc88fbf9cce6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14</cp:revision>
  <cp:lastPrinted>2024-03-27T07:08:11Z</cp:lastPrinted>
  <dcterms:created xsi:type="dcterms:W3CDTF">2022-02-20T16:12:08Z</dcterms:created>
  <dcterms:modified xsi:type="dcterms:W3CDTF">2026-09-26T03:30:21Z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