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736"/>
    <a:srgbClr val="669900"/>
    <a:srgbClr val="339933"/>
    <a:srgbClr val="009900"/>
    <a:srgbClr val="00CC00"/>
    <a:srgbClr val="33CC33"/>
    <a:srgbClr val="839D23"/>
    <a:srgbClr val="CCFF33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2366" y="-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8852F-DC13-4F7A-A5A4-F875869E840B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57A1-5CAA-4FB2-AAFA-BBC9A0057A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42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C57A1-5CAA-4FB2-AAFA-BBC9A0057AD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480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A3B73D-0032-3B4B-09E6-B142F5C7601D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65B5FBC-297F-7458-6189-713A41C399A3}"/>
                </a:ext>
              </a:extLst>
            </p:cNvPr>
            <p:cNvGrpSpPr/>
            <p:nvPr/>
          </p:nvGrpSpPr>
          <p:grpSpPr>
            <a:xfrm>
              <a:off x="0" y="8218358"/>
              <a:ext cx="6864764" cy="1687642"/>
              <a:chOff x="0" y="8218358"/>
              <a:chExt cx="6864764" cy="1687642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0BD75A87-1998-B9E9-7BA8-4EA3FE03605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CF608335-7414-7EE5-0CD2-75BB8DB6D4D2}"/>
                  </a:ext>
                </a:extLst>
              </p:cNvPr>
              <p:cNvGrpSpPr/>
              <p:nvPr/>
            </p:nvGrpSpPr>
            <p:grpSpPr>
              <a:xfrm>
                <a:off x="8225" y="8391112"/>
                <a:ext cx="6856539" cy="1314863"/>
                <a:chOff x="-6765" y="8421092"/>
                <a:chExt cx="6856539" cy="1314863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C5E95C9F-AB80-E30A-DB36-209BD945EFC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9CCE1F1-57B6-A10C-DDD1-D4750A7E24A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7A064A2-3345-0E34-057C-D132D9CC42AD}"/>
                    </a:ext>
                  </a:extLst>
                </p:cNvPr>
                <p:cNvSpPr txBox="1"/>
                <p:nvPr/>
              </p:nvSpPr>
              <p:spPr>
                <a:xfrm>
                  <a:off x="-6765" y="921273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7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9818357-EC85-1F5E-9381-704C5177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88859A3D-BA0A-720D-C95C-A1EBDEB2A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124" y="34094"/>
            <a:ext cx="6886887" cy="807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940E97-6B7F-4248-9C2A-28EC6C45363E}">
  <ds:schemaRefs>
    <ds:schemaRef ds:uri="http://schemas.openxmlformats.org/package/2006/metadata/core-properties"/>
    <ds:schemaRef ds:uri="http://schemas.microsoft.com/office/2006/metadata/properties"/>
    <ds:schemaRef ds:uri="aa497eed-f72d-442f-adf5-cc88fbf9cce6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ccc50300-c016-41b3-baf7-1f053ea3de5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6AD34C7-D7E8-4CB5-8310-8F7B2160C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12</cp:revision>
  <cp:lastPrinted>2026-09-14T05:21:21Z</cp:lastPrinted>
  <dcterms:created xsi:type="dcterms:W3CDTF">2022-02-20T16:12:08Z</dcterms:created>
  <dcterms:modified xsi:type="dcterms:W3CDTF">2026-09-26T03:24:06Z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