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4C08"/>
    <a:srgbClr val="FA4700"/>
    <a:srgbClr val="FC4810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6" d="100"/>
          <a:sy n="56" d="100"/>
        </p:scale>
        <p:origin x="262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FC4A0-FB7B-7FC8-C731-29CF7455A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E5E01FE2-B932-BB5B-6A43-E2E83B6F2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B92C245-8AFC-25A3-1D24-2F53F8F4320E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DE032E1E-A8C9-1AE6-AB65-30C84660546F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4D68B9E1-DDDF-7F17-FC87-FD2C77C32DED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732098F1-5443-5705-D5D9-8EE1014BDD69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4738B868-8FA1-73C4-DE02-0D13F46DF8FE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FFEA3897-FFEA-9330-82AB-4DD237498A66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3B8EFCB2-0178-10BC-0E86-451367F2A8FC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614A86EF-2640-6793-5441-CDB308BB6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BD1BFFEE-2E87-8827-DFA2-3E126CF23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" y="105614"/>
            <a:ext cx="6858000" cy="819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47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B677E0-AFE8-4E97-8260-FAE66CB28ACF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39F8E1E-E21D-48C3-8829-58CA2D3BF1AB}">
  <ds:schemaRefs>
    <ds:schemaRef ds:uri="aa497eed-f72d-442f-adf5-cc88fbf9cce6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ccc50300-c016-41b3-baf7-1f053ea3de53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2</cp:revision>
  <cp:lastPrinted>2025-12-01T13:59:01Z</cp:lastPrinted>
  <dcterms:created xsi:type="dcterms:W3CDTF">2022-02-20T16:12:08Z</dcterms:created>
  <dcterms:modified xsi:type="dcterms:W3CDTF">2026-09-26T03:14:26Z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