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19E"/>
    <a:srgbClr val="CE3468"/>
    <a:srgbClr val="F9A12B"/>
    <a:srgbClr val="F8AF2C"/>
    <a:srgbClr val="3E68AC"/>
    <a:srgbClr val="1C90B4"/>
    <a:srgbClr val="D89C06"/>
    <a:srgbClr val="F8662C"/>
    <a:srgbClr val="CA3208"/>
    <a:srgbClr val="8EC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F4D2D-4FED-4254-9B07-F9F88385766B}" v="2" dt="2026-09-14T04:51:34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>
        <p:scale>
          <a:sx n="118" d="100"/>
          <a:sy n="118" d="100"/>
        </p:scale>
        <p:origin x="1018" y="-3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14T04:51:34.282" v="1" actId="14100"/>
      <pc:docMkLst>
        <pc:docMk/>
      </pc:docMkLst>
      <pc:sldChg chg="modSp">
        <pc:chgData name="弘瀬美加" userId="1655e510-ccbd-443a-ba10-b90ce80a659d" providerId="ADAL" clId="{94C75BC0-6714-41A3-A9F7-83070409CD9F}" dt="2026-09-14T04:51:34.282" v="1" actId="14100"/>
        <pc:sldMkLst>
          <pc:docMk/>
          <pc:sldMk cId="3330293658" sldId="324"/>
        </pc:sldMkLst>
        <pc:spChg chg="mod">
          <ac:chgData name="弘瀬美加" userId="1655e510-ccbd-443a-ba10-b90ce80a659d" providerId="ADAL" clId="{94C75BC0-6714-41A3-A9F7-83070409CD9F}" dt="2026-09-14T04:51:34.282" v="1" actId="14100"/>
          <ac:spMkLst>
            <pc:docMk/>
            <pc:sldMk cId="3330293658" sldId="324"/>
            <ac:spMk id="20" creationId="{98FD436F-D272-B461-5A57-C6DDEB6E446A}"/>
          </ac:spMkLst>
        </pc:spChg>
        <pc:spChg chg="mod">
          <ac:chgData name="弘瀬美加" userId="1655e510-ccbd-443a-ba10-b90ce80a659d" providerId="ADAL" clId="{94C75BC0-6714-41A3-A9F7-83070409CD9F}" dt="2026-09-14T04:51:34.282" v="1" actId="14100"/>
          <ac:spMkLst>
            <pc:docMk/>
            <pc:sldMk cId="3330293658" sldId="324"/>
            <ac:spMk id="22" creationId="{C3DB7EAC-C5F1-F663-76B7-EB64C3CD1289}"/>
          </ac:spMkLst>
        </pc:spChg>
        <pc:spChg chg="mod">
          <ac:chgData name="弘瀬美加" userId="1655e510-ccbd-443a-ba10-b90ce80a659d" providerId="ADAL" clId="{94C75BC0-6714-41A3-A9F7-83070409CD9F}" dt="2026-09-14T04:51:34.282" v="1" actId="14100"/>
          <ac:spMkLst>
            <pc:docMk/>
            <pc:sldMk cId="3330293658" sldId="324"/>
            <ac:spMk id="23" creationId="{15DB57E1-7AD5-CF04-422F-6C6821DB9DFA}"/>
          </ac:spMkLst>
        </pc:spChg>
        <pc:spChg chg="mod">
          <ac:chgData name="弘瀬美加" userId="1655e510-ccbd-443a-ba10-b90ce80a659d" providerId="ADAL" clId="{94C75BC0-6714-41A3-A9F7-83070409CD9F}" dt="2026-09-14T04:51:34.282" v="1" actId="14100"/>
          <ac:spMkLst>
            <pc:docMk/>
            <pc:sldMk cId="3330293658" sldId="324"/>
            <ac:spMk id="24" creationId="{B7370641-1439-71B4-7390-4415EB7E3FA2}"/>
          </ac:spMkLst>
        </pc:spChg>
        <pc:grpChg chg="mod">
          <ac:chgData name="弘瀬美加" userId="1655e510-ccbd-443a-ba10-b90ce80a659d" providerId="ADAL" clId="{94C75BC0-6714-41A3-A9F7-83070409CD9F}" dt="2026-09-14T04:51:34.282" v="1" actId="14100"/>
          <ac:grpSpMkLst>
            <pc:docMk/>
            <pc:sldMk cId="3330293658" sldId="324"/>
            <ac:grpSpMk id="13" creationId="{77EEB55A-1C45-56D3-89B4-52DA946B77B3}"/>
          </ac:grpSpMkLst>
        </pc:grpChg>
        <pc:grpChg chg="mod">
          <ac:chgData name="弘瀬美加" userId="1655e510-ccbd-443a-ba10-b90ce80a659d" providerId="ADAL" clId="{94C75BC0-6714-41A3-A9F7-83070409CD9F}" dt="2026-09-14T04:51:34.282" v="1" actId="14100"/>
          <ac:grpSpMkLst>
            <pc:docMk/>
            <pc:sldMk cId="3330293658" sldId="324"/>
            <ac:grpSpMk id="16" creationId="{6DFA424B-B862-D997-BBBE-AC1C8E825B71}"/>
          </ac:grpSpMkLst>
        </pc:grpChg>
        <pc:grpChg chg="mod">
          <ac:chgData name="弘瀬美加" userId="1655e510-ccbd-443a-ba10-b90ce80a659d" providerId="ADAL" clId="{94C75BC0-6714-41A3-A9F7-83070409CD9F}" dt="2026-09-14T04:51:34.282" v="1" actId="14100"/>
          <ac:grpSpMkLst>
            <pc:docMk/>
            <pc:sldMk cId="3330293658" sldId="324"/>
            <ac:grpSpMk id="21" creationId="{33ECCA07-E838-974C-1779-23AE04388592}"/>
          </ac:grpSpMkLst>
        </pc:grpChg>
        <pc:picChg chg="mod">
          <ac:chgData name="弘瀬美加" userId="1655e510-ccbd-443a-ba10-b90ce80a659d" providerId="ADAL" clId="{94C75BC0-6714-41A3-A9F7-83070409CD9F}" dt="2026-09-14T04:51:34.282" v="1" actId="14100"/>
          <ac:picMkLst>
            <pc:docMk/>
            <pc:sldMk cId="3330293658" sldId="324"/>
            <ac:picMk id="19" creationId="{E17A8D4D-0A02-854E-E0A8-1BCEACAC2B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B7E9A-15B2-FD9D-3855-E72C97ABF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C86B4E5-32F0-4996-61E2-4779CADC576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5D2646D-1C25-34BB-7C94-C99A657F355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61C59EBD-23DA-9D48-FCD5-0C38A69620C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16CA6DCB-F0E2-3E10-C36E-94F6916B2AB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52F99A16-75B0-2F16-1761-8E769684291A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A8E1F409-2DC0-DDC6-6BC9-781ED8898C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20363F10-A62D-92D1-CE50-0B6992F24705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A9F8CCB2-4C4E-C255-8068-D1EA49501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4D1F7F1-6EFF-5BA2-A105-C73EFF8B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7822" y="-8076"/>
            <a:ext cx="6935821" cy="824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52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C7462A-77A8-42E5-A85A-7AB635A32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9170E4-F420-4D90-8930-303ADC3922CC}">
  <ds:schemaRefs>
    <ds:schemaRef ds:uri="aa497eed-f72d-442f-adf5-cc88fbf9cce6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cc50300-c016-41b3-baf7-1f053ea3de53"/>
  </ds:schemaRefs>
</ds:datastoreItem>
</file>

<file path=customXml/itemProps3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84</cp:revision>
  <cp:lastPrinted>2026-09-14T04:49:08Z</cp:lastPrinted>
  <dcterms:created xsi:type="dcterms:W3CDTF">2022-02-20T16:12:08Z</dcterms:created>
  <dcterms:modified xsi:type="dcterms:W3CDTF">2026-09-26T03:13:24Z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