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28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00000"/>
    <a:srgbClr val="FCE875"/>
    <a:srgbClr val="E44B7D"/>
    <a:srgbClr val="E44C7D"/>
    <a:srgbClr val="FF99CC"/>
    <a:srgbClr val="F8AF2C"/>
    <a:srgbClr val="F9A12B"/>
    <a:srgbClr val="3E68AC"/>
    <a:srgbClr val="1C90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753" autoAdjust="0"/>
    <p:restoredTop sz="94660"/>
  </p:normalViewPr>
  <p:slideViewPr>
    <p:cSldViewPr snapToGrid="0">
      <p:cViewPr>
        <p:scale>
          <a:sx n="56" d="100"/>
          <a:sy n="56" d="100"/>
        </p:scale>
        <p:origin x="235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88E34-D172-3AD1-EC5C-494702356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14E37CD-00D9-008D-BB18-1BB8AFDA3D6B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3CD2E9CA-1C06-CF6A-6FD4-9FB156C2CE83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DA5240C7-6017-DBA9-7E72-6339C7CB21BD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0D3A5A66-05D9-46BC-BB48-426FF29AA9BF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E0A3DE2E-5A36-FF49-DC0E-6425E45F4526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23" name="テキスト ボックス 22">
                  <a:extLst>
                    <a:ext uri="{FF2B5EF4-FFF2-40B4-BE49-F238E27FC236}">
                      <a16:creationId xmlns:a16="http://schemas.microsoft.com/office/drawing/2014/main" id="{EF798C2D-8158-62FF-7C44-FC9CBE23B8C8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11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14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土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24" name="テキスト ボックス 23">
                  <a:extLst>
                    <a:ext uri="{FF2B5EF4-FFF2-40B4-BE49-F238E27FC236}">
                      <a16:creationId xmlns:a16="http://schemas.microsoft.com/office/drawing/2014/main" id="{2CC8651C-F7F6-BCB6-CA8C-260C84BE87CF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19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012854F4-4058-2049-2D4A-4AD0F6CB9A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473EC975-4542-6F31-3790-0285FE7E5B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2433" y="-20357"/>
            <a:ext cx="7056137" cy="826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40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09170E4-F420-4D90-8930-303ADC3922CC}">
  <ds:schemaRefs>
    <ds:schemaRef ds:uri="http://purl.org/dc/elements/1.1/"/>
    <ds:schemaRef ds:uri="aa497eed-f72d-442f-adf5-cc88fbf9cce6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ccc50300-c016-41b3-baf7-1f053ea3de53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C462B3E-8E91-48D2-A327-F8BFDC40C3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5E233E-84F9-4B98-BBBE-D876E63E65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1620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93</cp:revision>
  <cp:lastPrinted>2025-04-01T05:00:49Z</cp:lastPrinted>
  <dcterms:created xsi:type="dcterms:W3CDTF">2022-02-20T16:12:08Z</dcterms:created>
  <dcterms:modified xsi:type="dcterms:W3CDTF">2026-09-26T03:05:18Z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