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9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14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92B"/>
    <a:srgbClr val="D68F2D"/>
    <a:srgbClr val="F7C93D"/>
    <a:srgbClr val="FAD63A"/>
    <a:srgbClr val="C06424"/>
    <a:srgbClr val="F6CE3C"/>
    <a:srgbClr val="FFFF00"/>
    <a:srgbClr val="FF0066"/>
    <a:srgbClr val="F2B52F"/>
    <a:srgbClr val="00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D69C0D-D488-4995-9A34-5A447F602768}" v="2" dt="2026-09-14T04:24:49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2" d="100"/>
          <a:sy n="52" d="100"/>
        </p:scale>
        <p:origin x="2712" y="182"/>
      </p:cViewPr>
      <p:guideLst>
        <p:guide orient="horz" pos="512"/>
        <p:guide pos="2160"/>
        <p:guide orient="horz" pos="14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custSel modSld">
      <pc:chgData name="弘瀬美加" userId="1655e510-ccbd-443a-ba10-b90ce80a659d" providerId="ADAL" clId="{94C75BC0-6714-41A3-A9F7-83070409CD9F}" dt="2026-09-14T04:31:14.608" v="16" actId="1038"/>
      <pc:docMkLst>
        <pc:docMk/>
      </pc:docMkLst>
      <pc:sldChg chg="addSp delSp modSp mod">
        <pc:chgData name="弘瀬美加" userId="1655e510-ccbd-443a-ba10-b90ce80a659d" providerId="ADAL" clId="{94C75BC0-6714-41A3-A9F7-83070409CD9F}" dt="2026-09-14T04:31:14.608" v="16" actId="1038"/>
        <pc:sldMkLst>
          <pc:docMk/>
          <pc:sldMk cId="747095833" sldId="291"/>
        </pc:sldMkLst>
        <pc:spChg chg="add mod">
          <ac:chgData name="弘瀬美加" userId="1655e510-ccbd-443a-ba10-b90ce80a659d" providerId="ADAL" clId="{94C75BC0-6714-41A3-A9F7-83070409CD9F}" dt="2026-09-14T04:24:47.253" v="0"/>
          <ac:spMkLst>
            <pc:docMk/>
            <pc:sldMk cId="747095833" sldId="291"/>
            <ac:spMk id="7" creationId="{18D45E71-A13F-F52F-CCFF-E244B13FDAAA}"/>
          </ac:spMkLst>
        </pc:spChg>
        <pc:spChg chg="mod">
          <ac:chgData name="弘瀬美加" userId="1655e510-ccbd-443a-ba10-b90ce80a659d" providerId="ADAL" clId="{94C75BC0-6714-41A3-A9F7-83070409CD9F}" dt="2026-09-14T04:24:47.253" v="0"/>
          <ac:spMkLst>
            <pc:docMk/>
            <pc:sldMk cId="747095833" sldId="291"/>
            <ac:spMk id="22" creationId="{2E1559BE-B06A-B0C5-A2DE-CA548329926B}"/>
          </ac:spMkLst>
        </pc:spChg>
        <pc:spChg chg="mod">
          <ac:chgData name="弘瀬美加" userId="1655e510-ccbd-443a-ba10-b90ce80a659d" providerId="ADAL" clId="{94C75BC0-6714-41A3-A9F7-83070409CD9F}" dt="2026-09-14T04:24:47.253" v="0"/>
          <ac:spMkLst>
            <pc:docMk/>
            <pc:sldMk cId="747095833" sldId="291"/>
            <ac:spMk id="23" creationId="{9AE6F370-1AB9-3AFA-3E2B-62A2D1565850}"/>
          </ac:spMkLst>
        </pc:spChg>
        <pc:spChg chg="add mod">
          <ac:chgData name="弘瀬美加" userId="1655e510-ccbd-443a-ba10-b90ce80a659d" providerId="ADAL" clId="{94C75BC0-6714-41A3-A9F7-83070409CD9F}" dt="2026-09-14T04:24:47.253" v="0"/>
          <ac:spMkLst>
            <pc:docMk/>
            <pc:sldMk cId="747095833" sldId="291"/>
            <ac:spMk id="49" creationId="{FFA69CDE-9432-9DFE-215A-2826D5F5F5CA}"/>
          </ac:spMkLst>
        </pc:spChg>
        <pc:picChg chg="add mod">
          <ac:chgData name="弘瀬美加" userId="1655e510-ccbd-443a-ba10-b90ce80a659d" providerId="ADAL" clId="{94C75BC0-6714-41A3-A9F7-83070409CD9F}" dt="2026-09-14T04:31:14.608" v="16" actId="1038"/>
          <ac:picMkLst>
            <pc:docMk/>
            <pc:sldMk cId="747095833" sldId="291"/>
            <ac:picMk id="3" creationId="{35EF2F3E-CF1B-71D5-15BD-4B2DC640F935}"/>
          </ac:picMkLst>
        </pc:picChg>
        <pc:picChg chg="mod">
          <ac:chgData name="弘瀬美加" userId="1655e510-ccbd-443a-ba10-b90ce80a659d" providerId="ADAL" clId="{94C75BC0-6714-41A3-A9F7-83070409CD9F}" dt="2026-09-14T04:24:47.253" v="0"/>
          <ac:picMkLst>
            <pc:docMk/>
            <pc:sldMk cId="747095833" sldId="291"/>
            <ac:picMk id="33" creationId="{428CF7AF-1390-E4CD-C9D9-14378DE03717}"/>
          </ac:picMkLst>
        </pc:picChg>
        <pc:picChg chg="mod">
          <ac:chgData name="弘瀬美加" userId="1655e510-ccbd-443a-ba10-b90ce80a659d" providerId="ADAL" clId="{94C75BC0-6714-41A3-A9F7-83070409CD9F}" dt="2026-09-14T04:24:47.253" v="0"/>
          <ac:picMkLst>
            <pc:docMk/>
            <pc:sldMk cId="747095833" sldId="291"/>
            <ac:picMk id="35" creationId="{6B8EF8B1-B960-DA04-D704-4550B4245645}"/>
          </ac:picMkLst>
        </pc:picChg>
        <pc:picChg chg="mod">
          <ac:chgData name="弘瀬美加" userId="1655e510-ccbd-443a-ba10-b90ce80a659d" providerId="ADAL" clId="{94C75BC0-6714-41A3-A9F7-83070409CD9F}" dt="2026-09-14T04:24:47.253" v="0"/>
          <ac:picMkLst>
            <pc:docMk/>
            <pc:sldMk cId="747095833" sldId="291"/>
            <ac:picMk id="38" creationId="{0BF6EDF2-32CD-706E-6273-AF876CB31D42}"/>
          </ac:picMkLst>
        </pc:picChg>
        <pc:picChg chg="mod">
          <ac:chgData name="弘瀬美加" userId="1655e510-ccbd-443a-ba10-b90ce80a659d" providerId="ADAL" clId="{94C75BC0-6714-41A3-A9F7-83070409CD9F}" dt="2026-09-14T04:24:47.253" v="0"/>
          <ac:picMkLst>
            <pc:docMk/>
            <pc:sldMk cId="747095833" sldId="291"/>
            <ac:picMk id="40" creationId="{8BB331C7-8EFD-121A-2231-E88B33BD0B10}"/>
          </ac:picMkLst>
        </pc:picChg>
        <pc:picChg chg="add mod">
          <ac:chgData name="弘瀬美加" userId="1655e510-ccbd-443a-ba10-b90ce80a659d" providerId="ADAL" clId="{94C75BC0-6714-41A3-A9F7-83070409CD9F}" dt="2026-09-14T04:24:47.253" v="0"/>
          <ac:picMkLst>
            <pc:docMk/>
            <pc:sldMk cId="747095833" sldId="291"/>
            <ac:picMk id="51" creationId="{B2260B03-4B8D-78FE-A4C4-0552D1BCC16C}"/>
          </ac:picMkLst>
        </pc:picChg>
        <pc:picChg chg="add mod">
          <ac:chgData name="弘瀬美加" userId="1655e510-ccbd-443a-ba10-b90ce80a659d" providerId="ADAL" clId="{94C75BC0-6714-41A3-A9F7-83070409CD9F}" dt="2026-09-14T04:24:47.253" v="0"/>
          <ac:picMkLst>
            <pc:docMk/>
            <pc:sldMk cId="747095833" sldId="291"/>
            <ac:picMk id="53" creationId="{AF5F40E3-E0DA-5E53-074C-782AF8710417}"/>
          </ac:picMkLst>
        </pc:picChg>
        <pc:picChg chg="del">
          <ac:chgData name="弘瀬美加" userId="1655e510-ccbd-443a-ba10-b90ce80a659d" providerId="ADAL" clId="{94C75BC0-6714-41A3-A9F7-83070409CD9F}" dt="2026-09-14T04:30:27.481" v="1" actId="478"/>
          <ac:picMkLst>
            <pc:docMk/>
            <pc:sldMk cId="747095833" sldId="291"/>
            <ac:picMk id="55" creationId="{407C8F3A-1772-2D32-A73D-E328F9DDC1E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29275-DFA3-4CB9-8605-CC3D78DD9506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B72D0-F367-4480-BB0B-3651C7A0A4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689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AB484-74BA-D809-53E2-937FF632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7957A3-517F-211E-E20D-BF7FE43EE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7CF5700-063F-A4DD-F1D0-A0F8CB65C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CF8319-84BF-7015-7679-543B6BE0A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4B72D0-F367-4480-BB0B-3651C7A0A46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42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65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00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10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005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31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97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2857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01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272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6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01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9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DD571-E911-D752-5421-6BD083576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9A8BE022-6E12-88F0-1F98-9991F73FC7A4}"/>
              </a:ext>
            </a:extLst>
          </p:cNvPr>
          <p:cNvSpPr/>
          <p:nvPr/>
        </p:nvSpPr>
        <p:spPr>
          <a:xfrm>
            <a:off x="-2039" y="8294241"/>
            <a:ext cx="6858000" cy="161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開催日時</a:t>
            </a:r>
            <a:endParaRPr kumimoji="1" lang="en-US" altLang="ja-JP" sz="24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2026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13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(</a:t>
            </a:r>
            <a:r>
              <a:rPr kumimoji="1" lang="ja-JP" altLang="en-US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金</a:t>
            </a:r>
            <a:r>
              <a:rPr kumimoji="1" lang="en-US" altLang="ja-JP" sz="36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)</a:t>
            </a:r>
          </a:p>
          <a:p>
            <a:pPr algn="ctr"/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時～午後</a:t>
            </a:r>
            <a:r>
              <a:rPr kumimoji="1" lang="en-US" altLang="ja-JP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</a:t>
            </a:r>
            <a:r>
              <a:rPr kumimoji="1" lang="ja-JP" altLang="en-US" sz="2800" dirty="0">
                <a:ln w="0"/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時</a:t>
            </a:r>
            <a:endParaRPr kumimoji="1" lang="en-US" altLang="zh-TW" sz="2800" dirty="0">
              <a:ln w="0"/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7BE4137D-DA77-968A-9C8A-E8411394B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28" y="9491028"/>
            <a:ext cx="1647371" cy="4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8DC8099C-BBF1-101E-5200-3F5794DBA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077" y="28065"/>
            <a:ext cx="6858000" cy="826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095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98DC3F-3397-4C41-BAFB-0A13F1B974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F95503-6E06-44A9-8ACD-7029616C0F7E}">
  <ds:schemaRefs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ccc50300-c016-41b3-baf7-1f053ea3de53"/>
    <ds:schemaRef ds:uri="aa497eed-f72d-442f-adf5-cc88fbf9cce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BDCFA96-10EF-4826-A727-C31255018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HGS創英角ｺﾞｼｯｸUB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寺田 勝也</dc:creator>
  <cp:lastModifiedBy>hirose mica</cp:lastModifiedBy>
  <cp:revision>4</cp:revision>
  <cp:lastPrinted>2025-02-05T01:24:35Z</cp:lastPrinted>
  <dcterms:created xsi:type="dcterms:W3CDTF">2021-12-24T07:23:06Z</dcterms:created>
  <dcterms:modified xsi:type="dcterms:W3CDTF">2026-09-26T06:24:17Z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