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3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5C10"/>
    <a:srgbClr val="E76E13"/>
    <a:srgbClr val="A40000"/>
    <a:srgbClr val="820000"/>
    <a:srgbClr val="500000"/>
    <a:srgbClr val="FF3300"/>
    <a:srgbClr val="F1B00D"/>
    <a:srgbClr val="E8247D"/>
    <a:srgbClr val="DE6B14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B25999-8A81-412E-BCAE-4C8033E8F327}" v="1" dt="2026-09-14T03:09:57.7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56" d="100"/>
          <a:sy n="56" d="100"/>
        </p:scale>
        <p:origin x="2621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弘瀬美加" userId="1655e510-ccbd-443a-ba10-b90ce80a659d" providerId="ADAL" clId="{94C75BC0-6714-41A3-A9F7-83070409CD9F}"/>
    <pc:docChg chg="modSld">
      <pc:chgData name="弘瀬美加" userId="1655e510-ccbd-443a-ba10-b90ce80a659d" providerId="ADAL" clId="{94C75BC0-6714-41A3-A9F7-83070409CD9F}" dt="2026-09-14T03:09:57.756" v="0" actId="478"/>
      <pc:docMkLst>
        <pc:docMk/>
      </pc:docMkLst>
      <pc:sldChg chg="delSp">
        <pc:chgData name="弘瀬美加" userId="1655e510-ccbd-443a-ba10-b90ce80a659d" providerId="ADAL" clId="{94C75BC0-6714-41A3-A9F7-83070409CD9F}" dt="2026-09-14T03:09:57.756" v="0" actId="478"/>
        <pc:sldMkLst>
          <pc:docMk/>
          <pc:sldMk cId="3132355248" sldId="342"/>
        </pc:sldMkLst>
        <pc:spChg chg="del">
          <ac:chgData name="弘瀬美加" userId="1655e510-ccbd-443a-ba10-b90ce80a659d" providerId="ADAL" clId="{94C75BC0-6714-41A3-A9F7-83070409CD9F}" dt="2026-09-14T03:09:57.756" v="0" actId="478"/>
          <ac:spMkLst>
            <pc:docMk/>
            <pc:sldMk cId="3132355248" sldId="342"/>
            <ac:spMk id="10" creationId="{309F0DC4-A604-5CDB-DE32-69A506B3766E}"/>
          </ac:spMkLst>
        </pc:spChg>
        <pc:spChg chg="del">
          <ac:chgData name="弘瀬美加" userId="1655e510-ccbd-443a-ba10-b90ce80a659d" providerId="ADAL" clId="{94C75BC0-6714-41A3-A9F7-83070409CD9F}" dt="2026-09-14T03:09:57.756" v="0" actId="478"/>
          <ac:spMkLst>
            <pc:docMk/>
            <pc:sldMk cId="3132355248" sldId="342"/>
            <ac:spMk id="20" creationId="{49D5C288-9C9B-5838-7C0D-4A340DAC5583}"/>
          </ac:spMkLst>
        </pc:spChg>
        <pc:grpChg chg="del">
          <ac:chgData name="弘瀬美加" userId="1655e510-ccbd-443a-ba10-b90ce80a659d" providerId="ADAL" clId="{94C75BC0-6714-41A3-A9F7-83070409CD9F}" dt="2026-09-14T03:09:57.756" v="0" actId="478"/>
          <ac:grpSpMkLst>
            <pc:docMk/>
            <pc:sldMk cId="3132355248" sldId="342"/>
            <ac:grpSpMk id="27" creationId="{C65356CF-820B-6E6A-9D52-400CBD57EDC0}"/>
          </ac:grpSpMkLst>
        </pc:grpChg>
        <pc:picChg chg="del">
          <ac:chgData name="弘瀬美加" userId="1655e510-ccbd-443a-ba10-b90ce80a659d" providerId="ADAL" clId="{94C75BC0-6714-41A3-A9F7-83070409CD9F}" dt="2026-09-14T03:09:57.756" v="0" actId="478"/>
          <ac:picMkLst>
            <pc:docMk/>
            <pc:sldMk cId="3132355248" sldId="342"/>
            <ac:picMk id="3" creationId="{15A1FE0B-F481-2982-760B-B05088D85FA4}"/>
          </ac:picMkLst>
        </pc:picChg>
        <pc:picChg chg="del">
          <ac:chgData name="弘瀬美加" userId="1655e510-ccbd-443a-ba10-b90ce80a659d" providerId="ADAL" clId="{94C75BC0-6714-41A3-A9F7-83070409CD9F}" dt="2026-09-14T03:09:57.756" v="0" actId="478"/>
          <ac:picMkLst>
            <pc:docMk/>
            <pc:sldMk cId="3132355248" sldId="342"/>
            <ac:picMk id="4" creationId="{3625D566-8AE7-1015-42DC-040929CE456C}"/>
          </ac:picMkLst>
        </pc:picChg>
        <pc:picChg chg="del">
          <ac:chgData name="弘瀬美加" userId="1655e510-ccbd-443a-ba10-b90ce80a659d" providerId="ADAL" clId="{94C75BC0-6714-41A3-A9F7-83070409CD9F}" dt="2026-09-14T03:09:57.756" v="0" actId="478"/>
          <ac:picMkLst>
            <pc:docMk/>
            <pc:sldMk cId="3132355248" sldId="342"/>
            <ac:picMk id="5" creationId="{04CDAC49-8A32-07B1-6AD6-E83DDD791C18}"/>
          </ac:picMkLst>
        </pc:picChg>
        <pc:picChg chg="del">
          <ac:chgData name="弘瀬美加" userId="1655e510-ccbd-443a-ba10-b90ce80a659d" providerId="ADAL" clId="{94C75BC0-6714-41A3-A9F7-83070409CD9F}" dt="2026-09-14T03:09:57.756" v="0" actId="478"/>
          <ac:picMkLst>
            <pc:docMk/>
            <pc:sldMk cId="3132355248" sldId="342"/>
            <ac:picMk id="7" creationId="{BF4F11DA-BBF0-5A4F-A559-C700951CF218}"/>
          </ac:picMkLst>
        </pc:picChg>
        <pc:picChg chg="del">
          <ac:chgData name="弘瀬美加" userId="1655e510-ccbd-443a-ba10-b90ce80a659d" providerId="ADAL" clId="{94C75BC0-6714-41A3-A9F7-83070409CD9F}" dt="2026-09-14T03:09:57.756" v="0" actId="478"/>
          <ac:picMkLst>
            <pc:docMk/>
            <pc:sldMk cId="3132355248" sldId="342"/>
            <ac:picMk id="8" creationId="{A48AA798-2850-63E7-F8F1-06E4810B6232}"/>
          </ac:picMkLst>
        </pc:picChg>
        <pc:picChg chg="del">
          <ac:chgData name="弘瀬美加" userId="1655e510-ccbd-443a-ba10-b90ce80a659d" providerId="ADAL" clId="{94C75BC0-6714-41A3-A9F7-83070409CD9F}" dt="2026-09-14T03:09:57.756" v="0" actId="478"/>
          <ac:picMkLst>
            <pc:docMk/>
            <pc:sldMk cId="3132355248" sldId="342"/>
            <ac:picMk id="24" creationId="{4A293172-09BA-F6F6-57D1-93C5AB274A18}"/>
          </ac:picMkLst>
        </pc:picChg>
        <pc:picChg chg="del">
          <ac:chgData name="弘瀬美加" userId="1655e510-ccbd-443a-ba10-b90ce80a659d" providerId="ADAL" clId="{94C75BC0-6714-41A3-A9F7-83070409CD9F}" dt="2026-09-14T03:09:57.756" v="0" actId="478"/>
          <ac:picMkLst>
            <pc:docMk/>
            <pc:sldMk cId="3132355248" sldId="342"/>
            <ac:picMk id="35" creationId="{B8BA2943-817C-2928-2F4B-C1FD391BA74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571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A52FD-DC04-BE77-BEF7-3B16E8EE7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F08B4F21-748C-5C7B-A427-B4673AC132C1}"/>
              </a:ext>
            </a:extLst>
          </p:cNvPr>
          <p:cNvSpPr/>
          <p:nvPr/>
        </p:nvSpPr>
        <p:spPr>
          <a:xfrm>
            <a:off x="-33884" y="8229600"/>
            <a:ext cx="6858000" cy="1626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開催日時　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2026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水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en-US" altLang="ja-JP" sz="32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時～午後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2CF1B92A-0126-4405-97CC-3E86624A9C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DF5F11CA-88C6-E2AB-0EF5-9F13DCF101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2963" y="0"/>
            <a:ext cx="6925355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1976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3711F437-EA7C-46AC-93F0-0E587ABDB5D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47CA64B-B849-40AB-83ED-A0B996CD0E0D}">
  <ds:schemaRefs>
    <ds:schemaRef ds:uri="aa497eed-f72d-442f-adf5-cc88fbf9cce6"/>
    <ds:schemaRef ds:uri="ccc50300-c016-41b3-baf7-1f053ea3de5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4D7746B-9C76-4434-816C-3ED926670E7A}">
  <ds:schemaRefs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www.w3.org/XML/1998/namespace"/>
    <ds:schemaRef ds:uri="aa497eed-f72d-442f-adf5-cc88fbf9cce6"/>
    <ds:schemaRef ds:uri="http://purl.org/dc/terms/"/>
    <ds:schemaRef ds:uri="ccc50300-c016-41b3-baf7-1f053ea3de53"/>
    <ds:schemaRef ds:uri="http://purl.org/dc/dcmitype/"/>
    <ds:schemaRef ds:uri="http://schemas.microsoft.com/office/infopath/2007/PartnerControls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</TotalTime>
  <Words>18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メイリオ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hirose mica</cp:lastModifiedBy>
  <cp:revision>2</cp:revision>
  <cp:lastPrinted>2023-12-26T04:36:40Z</cp:lastPrinted>
  <dcterms:created xsi:type="dcterms:W3CDTF">2022-02-20T16:12:08Z</dcterms:created>
  <dcterms:modified xsi:type="dcterms:W3CDTF">2026-09-26T02:56:47Z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