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22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5" orient="horz" pos="2349" userDrawn="1">
          <p15:clr>
            <a:srgbClr val="A4A3A4"/>
          </p15:clr>
        </p15:guide>
        <p15:guide id="7" orient="horz" pos="5456" userDrawn="1">
          <p15:clr>
            <a:srgbClr val="A4A3A4"/>
          </p15:clr>
        </p15:guide>
        <p15:guide id="8" orient="horz" pos="30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AD6"/>
    <a:srgbClr val="B11415"/>
    <a:srgbClr val="CCECFF"/>
    <a:srgbClr val="CCCCFF"/>
    <a:srgbClr val="CC99FF"/>
    <a:srgbClr val="FFCCFF"/>
    <a:srgbClr val="FF3300"/>
    <a:srgbClr val="000066"/>
    <a:srgbClr val="FF33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F8C2F3-0841-4A92-BFDF-2CE2F8B9D832}" v="1" dt="2026-09-12T08:18:59.731"/>
    <p1510:client id="{23DFB84C-F5C6-4440-AC1E-60B29E1792DE}" v="8" dt="2026-09-11T09:28:11.892"/>
    <p1510:client id="{BB81F171-BC9F-9372-8459-E0DE7C7224C9}" v="12" dt="2026-09-12T07:59:08.568"/>
    <p1510:client id="{EAC6F82E-37E5-4D20-BE8C-C0CBC74584FF}" v="2" dt="2026-09-12T08:00:04.4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67" autoAdjust="0"/>
  </p:normalViewPr>
  <p:slideViewPr>
    <p:cSldViewPr snapToGrid="0" showGuides="1">
      <p:cViewPr>
        <p:scale>
          <a:sx n="37" d="100"/>
          <a:sy n="37" d="100"/>
        </p:scale>
        <p:origin x="3034" y="499"/>
      </p:cViewPr>
      <p:guideLst>
        <p:guide orient="horz" pos="81"/>
        <p:guide pos="2160"/>
        <p:guide orient="horz" pos="2349"/>
        <p:guide orient="horz" pos="5456"/>
        <p:guide orient="horz" pos="30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S::hirose@office-neat.co.jp::1655e510-ccbd-443a-ba10-b90ce80a659d" providerId="AD" clId="Web-{BB81F171-BC9F-9372-8459-E0DE7C7224C9}"/>
    <pc:docChg chg="modSld">
      <pc:chgData name="弘瀬美加" userId="S::hirose@office-neat.co.jp::1655e510-ccbd-443a-ba10-b90ce80a659d" providerId="AD" clId="Web-{BB81F171-BC9F-9372-8459-E0DE7C7224C9}" dt="2026-09-12T07:59:08.568" v="11" actId="14100"/>
      <pc:docMkLst>
        <pc:docMk/>
      </pc:docMkLst>
      <pc:sldChg chg="delSp modSp">
        <pc:chgData name="弘瀬美加" userId="S::hirose@office-neat.co.jp::1655e510-ccbd-443a-ba10-b90ce80a659d" providerId="AD" clId="Web-{BB81F171-BC9F-9372-8459-E0DE7C7224C9}" dt="2026-09-12T07:59:08.568" v="11" actId="14100"/>
        <pc:sldMkLst>
          <pc:docMk/>
          <pc:sldMk cId="3308470049" sldId="323"/>
        </pc:sldMkLst>
        <pc:spChg chg="del">
          <ac:chgData name="弘瀬美加" userId="S::hirose@office-neat.co.jp::1655e510-ccbd-443a-ba10-b90ce80a659d" providerId="AD" clId="Web-{BB81F171-BC9F-9372-8459-E0DE7C7224C9}" dt="2026-09-12T07:56:40.541" v="0"/>
          <ac:spMkLst>
            <pc:docMk/>
            <pc:sldMk cId="3308470049" sldId="323"/>
            <ac:spMk id="43" creationId="{1E6CE378-91A4-03E2-BC22-D7127A7F2334}"/>
          </ac:spMkLst>
        </pc:spChg>
        <pc:spChg chg="del">
          <ac:chgData name="弘瀬美加" userId="S::hirose@office-neat.co.jp::1655e510-ccbd-443a-ba10-b90ce80a659d" providerId="AD" clId="Web-{BB81F171-BC9F-9372-8459-E0DE7C7224C9}" dt="2026-09-12T07:56:47.494" v="3"/>
          <ac:spMkLst>
            <pc:docMk/>
            <pc:sldMk cId="3308470049" sldId="323"/>
            <ac:spMk id="45" creationId="{434FCE15-76CC-9FB8-2D4B-1796F158F90C}"/>
          </ac:spMkLst>
        </pc:spChg>
        <pc:spChg chg="del">
          <ac:chgData name="弘瀬美加" userId="S::hirose@office-neat.co.jp::1655e510-ccbd-443a-ba10-b90ce80a659d" providerId="AD" clId="Web-{BB81F171-BC9F-9372-8459-E0DE7C7224C9}" dt="2026-09-12T07:56:43.916" v="1"/>
          <ac:spMkLst>
            <pc:docMk/>
            <pc:sldMk cId="3308470049" sldId="323"/>
            <ac:spMk id="49" creationId="{84B64847-AFA6-5BF5-2CE4-742E6346E99D}"/>
          </ac:spMkLst>
        </pc:spChg>
        <pc:picChg chg="mod">
          <ac:chgData name="弘瀬美加" userId="S::hirose@office-neat.co.jp::1655e510-ccbd-443a-ba10-b90ce80a659d" providerId="AD" clId="Web-{BB81F171-BC9F-9372-8459-E0DE7C7224C9}" dt="2026-09-12T07:59:08.568" v="11" actId="14100"/>
          <ac:picMkLst>
            <pc:docMk/>
            <pc:sldMk cId="3308470049" sldId="323"/>
            <ac:picMk id="14" creationId="{E782622F-EF16-F0A2-6DB4-22EC117A3F13}"/>
          </ac:picMkLst>
        </pc:picChg>
        <pc:picChg chg="mod">
          <ac:chgData name="弘瀬美加" userId="S::hirose@office-neat.co.jp::1655e510-ccbd-443a-ba10-b90ce80a659d" providerId="AD" clId="Web-{BB81F171-BC9F-9372-8459-E0DE7C7224C9}" dt="2026-09-12T07:58:53.973" v="9" actId="1076"/>
          <ac:picMkLst>
            <pc:docMk/>
            <pc:sldMk cId="3308470049" sldId="323"/>
            <ac:picMk id="31" creationId="{81E65C47-D009-CECE-1308-146048C8F3ED}"/>
          </ac:picMkLst>
        </pc:picChg>
        <pc:picChg chg="mod">
          <ac:chgData name="弘瀬美加" userId="S::hirose@office-neat.co.jp::1655e510-ccbd-443a-ba10-b90ce80a659d" providerId="AD" clId="Web-{BB81F171-BC9F-9372-8459-E0DE7C7224C9}" dt="2026-09-12T07:58:49.551" v="8" actId="1076"/>
          <ac:picMkLst>
            <pc:docMk/>
            <pc:sldMk cId="3308470049" sldId="323"/>
            <ac:picMk id="35" creationId="{161096EA-7AD7-E4D5-ABEE-1692A3713D9B}"/>
          </ac:picMkLst>
        </pc:picChg>
        <pc:picChg chg="mod">
          <ac:chgData name="弘瀬美加" userId="S::hirose@office-neat.co.jp::1655e510-ccbd-443a-ba10-b90ce80a659d" providerId="AD" clId="Web-{BB81F171-BC9F-9372-8459-E0DE7C7224C9}" dt="2026-09-12T07:58:29.081" v="6" actId="1076"/>
          <ac:picMkLst>
            <pc:docMk/>
            <pc:sldMk cId="3308470049" sldId="323"/>
            <ac:picMk id="41" creationId="{4FE42DEA-D337-7604-27CA-86D61A4AA37B}"/>
          </ac:picMkLst>
        </pc:picChg>
        <pc:picChg chg="del">
          <ac:chgData name="弘瀬美加" userId="S::hirose@office-neat.co.jp::1655e510-ccbd-443a-ba10-b90ce80a659d" providerId="AD" clId="Web-{BB81F171-BC9F-9372-8459-E0DE7C7224C9}" dt="2026-09-12T07:56:45.650" v="2"/>
          <ac:picMkLst>
            <pc:docMk/>
            <pc:sldMk cId="3308470049" sldId="323"/>
            <ac:picMk id="47" creationId="{1B26CC53-02F7-1F83-445D-9A6B4C93E345}"/>
          </ac:picMkLst>
        </pc:picChg>
      </pc:sldChg>
    </pc:docChg>
  </pc:docChgLst>
  <pc:docChgLst>
    <pc:chgData name="弘瀬美加" userId="1655e510-ccbd-443a-ba10-b90ce80a659d" providerId="ADAL" clId="{94C75BC0-6714-41A3-A9F7-83070409CD9F}"/>
    <pc:docChg chg="undo custSel delSld modSld">
      <pc:chgData name="弘瀬美加" userId="1655e510-ccbd-443a-ba10-b90ce80a659d" providerId="ADAL" clId="{94C75BC0-6714-41A3-A9F7-83070409CD9F}" dt="2026-09-12T08:20:05.417" v="182" actId="2696"/>
      <pc:docMkLst>
        <pc:docMk/>
      </pc:docMkLst>
      <pc:sldChg chg="addSp delSp modSp mod">
        <pc:chgData name="弘瀬美加" userId="1655e510-ccbd-443a-ba10-b90ce80a659d" providerId="ADAL" clId="{94C75BC0-6714-41A3-A9F7-83070409CD9F}" dt="2026-09-12T08:19:48.712" v="181" actId="14100"/>
        <pc:sldMkLst>
          <pc:docMk/>
          <pc:sldMk cId="2837164631" sldId="322"/>
        </pc:sldMkLst>
        <pc:spChg chg="add del">
          <ac:chgData name="弘瀬美加" userId="1655e510-ccbd-443a-ba10-b90ce80a659d" providerId="ADAL" clId="{94C75BC0-6714-41A3-A9F7-83070409CD9F}" dt="2026-09-12T08:18:06.099" v="163" actId="22"/>
          <ac:spMkLst>
            <pc:docMk/>
            <pc:sldMk cId="2837164631" sldId="322"/>
            <ac:spMk id="18" creationId="{0F4241A9-11F2-9E1C-2075-F254E886C4A1}"/>
          </ac:spMkLst>
        </pc:spChg>
        <pc:spChg chg="add del">
          <ac:chgData name="弘瀬美加" userId="1655e510-ccbd-443a-ba10-b90ce80a659d" providerId="ADAL" clId="{94C75BC0-6714-41A3-A9F7-83070409CD9F}" dt="2026-09-12T08:19:36.557" v="177" actId="22"/>
          <ac:spMkLst>
            <pc:docMk/>
            <pc:sldMk cId="2837164631" sldId="322"/>
            <ac:spMk id="43" creationId="{422C52DC-00CA-1CFD-8F62-99D1FB46013D}"/>
          </ac:spMkLst>
        </pc:spChg>
        <pc:picChg chg="add del mod">
          <ac:chgData name="弘瀬美加" userId="1655e510-ccbd-443a-ba10-b90ce80a659d" providerId="ADAL" clId="{94C75BC0-6714-41A3-A9F7-83070409CD9F}" dt="2026-09-12T08:18:00.757" v="161" actId="478"/>
          <ac:picMkLst>
            <pc:docMk/>
            <pc:sldMk cId="2837164631" sldId="322"/>
            <ac:picMk id="3" creationId="{F1A386FE-E36D-07E2-F237-A608A6E2C026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4" creationId="{11273C1A-2415-CFC7-C306-EE9A30E27E81}"/>
          </ac:picMkLst>
        </pc:picChg>
        <pc:picChg chg="del">
          <ac:chgData name="弘瀬美加" userId="1655e510-ccbd-443a-ba10-b90ce80a659d" providerId="ADAL" clId="{94C75BC0-6714-41A3-A9F7-83070409CD9F}" dt="2026-09-12T08:05:28.925" v="149" actId="478"/>
          <ac:picMkLst>
            <pc:docMk/>
            <pc:sldMk cId="2837164631" sldId="322"/>
            <ac:picMk id="6" creationId="{11E1F9DB-A53C-FCAB-4569-091F6B1E5AED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6" creationId="{93CA01DD-0D63-FE5C-C809-E496A14F65D1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8" creationId="{14107754-614A-D1A9-888D-E4423E232352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10" creationId="{C2646483-2812-6A63-AA3F-B81FD744B11B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12" creationId="{6DBDFADA-D6C8-C998-2A7F-E0DC2FA35E0A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14" creationId="{AE167A6D-0D53-BDF0-7D12-DBF5CF7EE015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16" creationId="{EB678AE2-4A64-F231-A753-4978D9CB12C8}"/>
          </ac:picMkLst>
        </pc:picChg>
        <pc:picChg chg="add del">
          <ac:chgData name="弘瀬美加" userId="1655e510-ccbd-443a-ba10-b90ce80a659d" providerId="ADAL" clId="{94C75BC0-6714-41A3-A9F7-83070409CD9F}" dt="2026-09-12T08:18:06.099" v="163" actId="22"/>
          <ac:picMkLst>
            <pc:docMk/>
            <pc:sldMk cId="2837164631" sldId="322"/>
            <ac:picMk id="20" creationId="{A8C80743-0F7B-73B3-899B-8F0BB275CD20}"/>
          </ac:picMkLst>
        </pc:picChg>
        <pc:picChg chg="add del mod">
          <ac:chgData name="弘瀬美加" userId="1655e510-ccbd-443a-ba10-b90ce80a659d" providerId="ADAL" clId="{94C75BC0-6714-41A3-A9F7-83070409CD9F}" dt="2026-09-12T08:19:30.627" v="175" actId="478"/>
          <ac:picMkLst>
            <pc:docMk/>
            <pc:sldMk cId="2837164631" sldId="322"/>
            <ac:picMk id="24" creationId="{916B7FE3-D929-BC53-07FA-FCB525ECB40C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26" creationId="{2A87FCB8-2380-E0AA-FD74-73E4DF88B4FE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28" creationId="{06DEB6D8-CDE7-D7B5-9AD6-7AD61490D20C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31" creationId="{8DAFBC81-E9C9-D201-D0DC-B99B8E8277A1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33" creationId="{EC28E28A-A09C-CEBE-12D4-556A983E0431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35" creationId="{BFCC334D-0D4D-49C6-A9D7-8FEA758A912E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37" creationId="{9769B206-530D-B6EA-3233-CFFD4FDAD3AA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39" creationId="{0A6DB71B-CE8F-E765-F841-B7D66C466969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41" creationId="{5D30DAA8-4477-14FC-C4CB-410E93DAEA46}"/>
          </ac:picMkLst>
        </pc:picChg>
        <pc:picChg chg="add del">
          <ac:chgData name="弘瀬美加" userId="1655e510-ccbd-443a-ba10-b90ce80a659d" providerId="ADAL" clId="{94C75BC0-6714-41A3-A9F7-83070409CD9F}" dt="2026-09-12T08:19:36.557" v="177" actId="22"/>
          <ac:picMkLst>
            <pc:docMk/>
            <pc:sldMk cId="2837164631" sldId="322"/>
            <ac:picMk id="45" creationId="{3C58FFEE-8EDE-4790-A317-D818B14D176F}"/>
          </ac:picMkLst>
        </pc:picChg>
        <pc:picChg chg="add mod">
          <ac:chgData name="弘瀬美加" userId="1655e510-ccbd-443a-ba10-b90ce80a659d" providerId="ADAL" clId="{94C75BC0-6714-41A3-A9F7-83070409CD9F}" dt="2026-09-12T08:19:48.712" v="181" actId="14100"/>
          <ac:picMkLst>
            <pc:docMk/>
            <pc:sldMk cId="2837164631" sldId="322"/>
            <ac:picMk id="47" creationId="{3C4A94BC-A701-4512-6F99-2ADDD7EC3C70}"/>
          </ac:picMkLst>
        </pc:picChg>
      </pc:sldChg>
      <pc:sldChg chg="addSp delSp modSp del mod">
        <pc:chgData name="弘瀬美加" userId="1655e510-ccbd-443a-ba10-b90ce80a659d" providerId="ADAL" clId="{94C75BC0-6714-41A3-A9F7-83070409CD9F}" dt="2026-09-12T08:20:05.417" v="182" actId="2696"/>
        <pc:sldMkLst>
          <pc:docMk/>
          <pc:sldMk cId="3308470049" sldId="323"/>
        </pc:sldMkLst>
        <pc:spChg chg="del">
          <ac:chgData name="弘瀬美加" userId="1655e510-ccbd-443a-ba10-b90ce80a659d" providerId="ADAL" clId="{94C75BC0-6714-41A3-A9F7-83070409CD9F}" dt="2026-09-12T08:00:38.792" v="20" actId="478"/>
          <ac:spMkLst>
            <pc:docMk/>
            <pc:sldMk cId="3308470049" sldId="323"/>
            <ac:spMk id="3" creationId="{D54EE60C-EB8C-8EC5-2F72-E23CD4D663A1}"/>
          </ac:spMkLst>
        </pc:spChg>
        <pc:spChg chg="del">
          <ac:chgData name="弘瀬美加" userId="1655e510-ccbd-443a-ba10-b90ce80a659d" providerId="ADAL" clId="{94C75BC0-6714-41A3-A9F7-83070409CD9F}" dt="2026-09-12T08:00:38.792" v="20" actId="478"/>
          <ac:spMkLst>
            <pc:docMk/>
            <pc:sldMk cId="3308470049" sldId="323"/>
            <ac:spMk id="5" creationId="{1544FB79-6B33-D9AF-A8E4-078680741272}"/>
          </ac:spMkLst>
        </pc:spChg>
        <pc:spChg chg="add mod ord">
          <ac:chgData name="弘瀬美加" userId="1655e510-ccbd-443a-ba10-b90ce80a659d" providerId="ADAL" clId="{94C75BC0-6714-41A3-A9F7-83070409CD9F}" dt="2026-09-12T08:04:36.161" v="138" actId="1035"/>
          <ac:spMkLst>
            <pc:docMk/>
            <pc:sldMk cId="3308470049" sldId="323"/>
            <ac:spMk id="7" creationId="{D30ED5A8-CE55-36D4-1050-EF1A2DBFBA27}"/>
          </ac:spMkLst>
        </pc:spChg>
        <pc:spChg chg="del">
          <ac:chgData name="弘瀬美加" userId="1655e510-ccbd-443a-ba10-b90ce80a659d" providerId="ADAL" clId="{94C75BC0-6714-41A3-A9F7-83070409CD9F}" dt="2026-09-12T08:00:38.792" v="20" actId="478"/>
          <ac:spMkLst>
            <pc:docMk/>
            <pc:sldMk cId="3308470049" sldId="323"/>
            <ac:spMk id="8" creationId="{CFAE5F67-48BA-D9A4-4B2E-C8DDFEB0EB92}"/>
          </ac:spMkLst>
        </pc:spChg>
        <pc:spChg chg="del">
          <ac:chgData name="弘瀬美加" userId="1655e510-ccbd-443a-ba10-b90ce80a659d" providerId="ADAL" clId="{94C75BC0-6714-41A3-A9F7-83070409CD9F}" dt="2026-09-12T08:00:38.792" v="20" actId="478"/>
          <ac:spMkLst>
            <pc:docMk/>
            <pc:sldMk cId="3308470049" sldId="323"/>
            <ac:spMk id="12" creationId="{F35239DB-29AF-769F-7F2E-5BCE73466226}"/>
          </ac:spMkLst>
        </pc:spChg>
        <pc:spChg chg="del">
          <ac:chgData name="弘瀬美加" userId="1655e510-ccbd-443a-ba10-b90ce80a659d" providerId="ADAL" clId="{94C75BC0-6714-41A3-A9F7-83070409CD9F}" dt="2026-09-12T08:19:15.296" v="174" actId="478"/>
          <ac:spMkLst>
            <pc:docMk/>
            <pc:sldMk cId="3308470049" sldId="323"/>
            <ac:spMk id="22" creationId="{1C5F98AC-06B5-24FB-86B3-80E505F519E9}"/>
          </ac:spMkLst>
        </pc:spChg>
        <pc:spChg chg="del">
          <ac:chgData name="弘瀬美加" userId="1655e510-ccbd-443a-ba10-b90ce80a659d" providerId="ADAL" clId="{94C75BC0-6714-41A3-A9F7-83070409CD9F}" dt="2026-09-12T08:19:15.296" v="174" actId="478"/>
          <ac:spMkLst>
            <pc:docMk/>
            <pc:sldMk cId="3308470049" sldId="323"/>
            <ac:spMk id="23" creationId="{B2285A69-4792-96AB-1B6F-085853069CF2}"/>
          </ac:spMkLst>
        </pc:spChg>
        <pc:spChg chg="del mod">
          <ac:chgData name="弘瀬美加" userId="1655e510-ccbd-443a-ba10-b90ce80a659d" providerId="ADAL" clId="{94C75BC0-6714-41A3-A9F7-83070409CD9F}" dt="2026-09-12T08:18:57.713" v="172" actId="478"/>
          <ac:spMkLst>
            <pc:docMk/>
            <pc:sldMk cId="3308470049" sldId="323"/>
            <ac:spMk id="1131" creationId="{54AE1A6A-0AB6-A1B4-69F2-5EF7825F22C6}"/>
          </ac:spMkLst>
        </pc:spChg>
        <pc:picChg chg="add del mod">
          <ac:chgData name="弘瀬美加" userId="1655e510-ccbd-443a-ba10-b90ce80a659d" providerId="ADAL" clId="{94C75BC0-6714-41A3-A9F7-83070409CD9F}" dt="2026-09-12T08:01:30.284" v="25" actId="478"/>
          <ac:picMkLst>
            <pc:docMk/>
            <pc:sldMk cId="3308470049" sldId="323"/>
            <ac:picMk id="4" creationId="{4C7C0AA3-8A77-6799-9DF6-38E9DBAAD1A1}"/>
          </ac:picMkLst>
        </pc:picChg>
        <pc:picChg chg="del">
          <ac:chgData name="弘瀬美加" userId="1655e510-ccbd-443a-ba10-b90ce80a659d" providerId="ADAL" clId="{94C75BC0-6714-41A3-A9F7-83070409CD9F}" dt="2026-09-12T08:00:38.792" v="20" actId="478"/>
          <ac:picMkLst>
            <pc:docMk/>
            <pc:sldMk cId="3308470049" sldId="323"/>
            <ac:picMk id="10" creationId="{D2F9EFD5-C82D-57EB-CA6A-2E81A89E0677}"/>
          </ac:picMkLst>
        </pc:picChg>
        <pc:picChg chg="add del mod">
          <ac:chgData name="弘瀬美加" userId="1655e510-ccbd-443a-ba10-b90ce80a659d" providerId="ADAL" clId="{94C75BC0-6714-41A3-A9F7-83070409CD9F}" dt="2026-09-12T08:18:42.618" v="171" actId="478"/>
          <ac:picMkLst>
            <pc:docMk/>
            <pc:sldMk cId="3308470049" sldId="323"/>
            <ac:picMk id="11" creationId="{E2259AB6-5671-72A2-C8EF-7B0D92D77812}"/>
          </ac:picMkLst>
        </pc:picChg>
        <pc:picChg chg="add mod">
          <ac:chgData name="弘瀬美加" userId="1655e510-ccbd-443a-ba10-b90ce80a659d" providerId="ADAL" clId="{94C75BC0-6714-41A3-A9F7-83070409CD9F}" dt="2026-09-12T07:59:40.640" v="15" actId="14100"/>
          <ac:picMkLst>
            <pc:docMk/>
            <pc:sldMk cId="3308470049" sldId="323"/>
            <ac:picMk id="14" creationId="{E782622F-EF16-F0A2-6DB4-22EC117A3F13}"/>
          </ac:picMkLst>
        </pc:picChg>
        <pc:picChg chg="add mod">
          <ac:chgData name="弘瀬美加" userId="1655e510-ccbd-443a-ba10-b90ce80a659d" providerId="ADAL" clId="{94C75BC0-6714-41A3-A9F7-83070409CD9F}" dt="2026-09-12T08:02:40.114" v="38" actId="1037"/>
          <ac:picMkLst>
            <pc:docMk/>
            <pc:sldMk cId="3308470049" sldId="323"/>
            <ac:picMk id="15" creationId="{91950BC7-23F7-8C6D-1E28-484B4F04CF63}"/>
          </ac:picMkLst>
        </pc:picChg>
        <pc:picChg chg="add mod">
          <ac:chgData name="弘瀬美加" userId="1655e510-ccbd-443a-ba10-b90ce80a659d" providerId="ADAL" clId="{94C75BC0-6714-41A3-A9F7-83070409CD9F}" dt="2026-09-12T08:04:24.451" v="136" actId="1076"/>
          <ac:picMkLst>
            <pc:docMk/>
            <pc:sldMk cId="3308470049" sldId="323"/>
            <ac:picMk id="17" creationId="{4B0C3A59-9F33-24E2-1950-3CEAFF62BEB5}"/>
          </ac:picMkLst>
        </pc:picChg>
        <pc:picChg chg="add">
          <ac:chgData name="弘瀬美加" userId="1655e510-ccbd-443a-ba10-b90ce80a659d" providerId="ADAL" clId="{94C75BC0-6714-41A3-A9F7-83070409CD9F}" dt="2026-09-11T09:18:07.994" v="1"/>
          <ac:picMkLst>
            <pc:docMk/>
            <pc:sldMk cId="3308470049" sldId="323"/>
            <ac:picMk id="28" creationId="{5B259E20-3DB6-FEDF-7BA0-B28C0B3E6381}"/>
          </ac:picMkLst>
        </pc:picChg>
        <pc:picChg chg="del">
          <ac:chgData name="弘瀬美加" userId="1655e510-ccbd-443a-ba10-b90ce80a659d" providerId="ADAL" clId="{94C75BC0-6714-41A3-A9F7-83070409CD9F}" dt="2026-09-12T08:18:59.731" v="173" actId="478"/>
          <ac:picMkLst>
            <pc:docMk/>
            <pc:sldMk cId="3308470049" sldId="323"/>
            <ac:picMk id="29" creationId="{8C229BF3-9202-33FF-1A4B-D5D2670465DD}"/>
          </ac:picMkLst>
        </pc:picChg>
        <pc:picChg chg="add mod">
          <ac:chgData name="弘瀬美加" userId="1655e510-ccbd-443a-ba10-b90ce80a659d" providerId="ADAL" clId="{94C75BC0-6714-41A3-A9F7-83070409CD9F}" dt="2026-09-12T08:16:02.766" v="159" actId="1076"/>
          <ac:picMkLst>
            <pc:docMk/>
            <pc:sldMk cId="3308470049" sldId="323"/>
            <ac:picMk id="31" creationId="{81E65C47-D009-CECE-1308-146048C8F3ED}"/>
          </ac:picMkLst>
        </pc:picChg>
        <pc:picChg chg="add mod">
          <ac:chgData name="弘瀬美加" userId="1655e510-ccbd-443a-ba10-b90ce80a659d" providerId="ADAL" clId="{94C75BC0-6714-41A3-A9F7-83070409CD9F}" dt="2026-09-12T08:16:16.430" v="160" actId="1076"/>
          <ac:picMkLst>
            <pc:docMk/>
            <pc:sldMk cId="3308470049" sldId="323"/>
            <ac:picMk id="33" creationId="{A01A3A6D-00B7-4A39-8FD3-5B7F445A47CC}"/>
          </ac:picMkLst>
        </pc:picChg>
        <pc:picChg chg="add mod">
          <ac:chgData name="弘瀬美加" userId="1655e510-ccbd-443a-ba10-b90ce80a659d" providerId="ADAL" clId="{94C75BC0-6714-41A3-A9F7-83070409CD9F}" dt="2026-09-12T08:00:24.146" v="19" actId="1037"/>
          <ac:picMkLst>
            <pc:docMk/>
            <pc:sldMk cId="3308470049" sldId="323"/>
            <ac:picMk id="35" creationId="{161096EA-7AD7-E4D5-ABEE-1692A3713D9B}"/>
          </ac:picMkLst>
        </pc:picChg>
        <pc:picChg chg="add">
          <ac:chgData name="弘瀬美加" userId="1655e510-ccbd-443a-ba10-b90ce80a659d" providerId="ADAL" clId="{94C75BC0-6714-41A3-A9F7-83070409CD9F}" dt="2026-09-11T09:20:11.312" v="5"/>
          <ac:picMkLst>
            <pc:docMk/>
            <pc:sldMk cId="3308470049" sldId="323"/>
            <ac:picMk id="37" creationId="{E20A9FCD-741D-52B4-8A20-859AB1130DB4}"/>
          </ac:picMkLst>
        </pc:picChg>
        <pc:picChg chg="add">
          <ac:chgData name="弘瀬美加" userId="1655e510-ccbd-443a-ba10-b90ce80a659d" providerId="ADAL" clId="{94C75BC0-6714-41A3-A9F7-83070409CD9F}" dt="2026-09-11T09:20:43.764" v="6"/>
          <ac:picMkLst>
            <pc:docMk/>
            <pc:sldMk cId="3308470049" sldId="323"/>
            <ac:picMk id="39" creationId="{30446FFF-6C36-1598-E452-581ECA20B368}"/>
          </ac:picMkLst>
        </pc:picChg>
        <pc:picChg chg="mod">
          <ac:chgData name="弘瀬美加" userId="1655e510-ccbd-443a-ba10-b90ce80a659d" providerId="ADAL" clId="{94C75BC0-6714-41A3-A9F7-83070409CD9F}" dt="2026-09-12T08:00:04.425" v="17" actId="14100"/>
          <ac:picMkLst>
            <pc:docMk/>
            <pc:sldMk cId="3308470049" sldId="323"/>
            <ac:picMk id="41" creationId="{4FE42DEA-D337-7604-27CA-86D61A4AA37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363CB-3CAF-426B-A020-3F34FA50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6F3D63-3054-9FF9-A783-6EAE1914D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3B779A-C8E6-C751-FC31-1D3CA8C93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4CE96C-FF0C-F0E1-DD3E-193FF1A81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4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29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5D590-B882-1584-806C-1CCDBDEF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BC154AEF-8569-BE86-FF70-807A009D58B0}"/>
              </a:ext>
            </a:extLst>
          </p:cNvPr>
          <p:cNvSpPr/>
          <p:nvPr/>
        </p:nvSpPr>
        <p:spPr>
          <a:xfrm rot="4922566">
            <a:off x="-8404600" y="3373285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697AF2F5-C6B7-D7BD-E2FD-2DB3DC41759C}"/>
              </a:ext>
            </a:extLst>
          </p:cNvPr>
          <p:cNvSpPr/>
          <p:nvPr/>
        </p:nvSpPr>
        <p:spPr>
          <a:xfrm rot="4806679">
            <a:off x="-8135510" y="3369077"/>
            <a:ext cx="62540" cy="262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700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3C4A94BC-A701-4512-6F99-2ADDD7EC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30" t="4831" r="11847" b="85029"/>
          <a:stretch>
            <a:fillRect/>
          </a:stretch>
        </p:blipFill>
        <p:spPr>
          <a:xfrm>
            <a:off x="9041" y="7519551"/>
            <a:ext cx="6858001" cy="97436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9D1C4ED6-C158-B934-31EB-6B0314F45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"/>
          <a:stretch>
            <a:fillRect/>
          </a:stretch>
        </p:blipFill>
        <p:spPr>
          <a:xfrm>
            <a:off x="9041" y="7543"/>
            <a:ext cx="6858000" cy="7512008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C8C9E97-602B-8CCD-940B-F35EBF80E1AC}"/>
              </a:ext>
            </a:extLst>
          </p:cNvPr>
          <p:cNvGrpSpPr/>
          <p:nvPr/>
        </p:nvGrpSpPr>
        <p:grpSpPr>
          <a:xfrm>
            <a:off x="0" y="8538942"/>
            <a:ext cx="6849776" cy="1335452"/>
            <a:chOff x="0" y="8458414"/>
            <a:chExt cx="6849776" cy="1335452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F481E24-8FA4-7891-1BB9-0C432A69B51F}"/>
                </a:ext>
              </a:extLst>
            </p:cNvPr>
            <p:cNvSpPr txBox="1"/>
            <p:nvPr/>
          </p:nvSpPr>
          <p:spPr>
            <a:xfrm>
              <a:off x="0" y="8758716"/>
              <a:ext cx="6838699" cy="659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2026</a:t>
              </a:r>
              <a:r>
                <a: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年</a:t>
              </a:r>
              <a:r>
                <a:rPr kumimoji="1" lang="en-US" altLang="ja-JP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11</a:t>
              </a:r>
              <a:r>
                <a: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月</a:t>
              </a:r>
              <a:r>
                <a:rPr kumimoji="1" lang="en-US" altLang="ja-JP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10</a:t>
              </a:r>
              <a:r>
                <a: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日</a:t>
              </a:r>
              <a:r>
                <a:rPr kumimoji="1" lang="en-US" altLang="ja-JP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(</a:t>
              </a:r>
              <a:r>
                <a: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火</a:t>
              </a:r>
              <a:r>
                <a:rPr kumimoji="1" lang="en-US" altLang="ja-JP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)</a:t>
              </a:r>
              <a:endParaRPr kumimoji="1" lang="ja-JP" altLang="en-US" sz="3683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D55C030-BE80-D69C-287F-314A4AC40EBD}"/>
                </a:ext>
              </a:extLst>
            </p:cNvPr>
            <p:cNvSpPr txBox="1"/>
            <p:nvPr/>
          </p:nvSpPr>
          <p:spPr>
            <a:xfrm>
              <a:off x="1" y="9270646"/>
              <a:ext cx="68497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午後</a:t>
              </a:r>
              <a:r>
                <a:rPr kumimoji="1" lang="en-US" altLang="ja-JP" sz="28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2</a:t>
              </a:r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時～午後</a:t>
              </a:r>
              <a:r>
                <a:rPr kumimoji="1" lang="en-US" altLang="ja-JP" sz="2800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3</a:t>
              </a:r>
              <a:r>
                <a:rPr kumimoji="1" lang="ja-JP" altLang="en-US" sz="2708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時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4A548E8-16E2-3542-32AA-CD1D0EAEE2B4}"/>
                </a:ext>
              </a:extLst>
            </p:cNvPr>
            <p:cNvSpPr txBox="1"/>
            <p:nvPr/>
          </p:nvSpPr>
          <p:spPr>
            <a:xfrm>
              <a:off x="0" y="8458414"/>
              <a:ext cx="6849775" cy="425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167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rPr>
                <a:t>開催日時</a:t>
              </a:r>
            </a:p>
          </p:txBody>
        </p:sp>
        <p:pic>
          <p:nvPicPr>
            <p:cNvPr id="8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B857E06D-ACCA-D4AF-C9D3-7A8B2CF44E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0081" y="9394271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7164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56349F-FB0B-4265-8FC4-AE395F66F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schemas.openxmlformats.org/package/2006/metadata/core-properties"/>
    <ds:schemaRef ds:uri="http://purl.org/dc/elements/1.1/"/>
    <ds:schemaRef ds:uri="http://purl.org/dc/terms/"/>
    <ds:schemaRef ds:uri="ccc50300-c016-41b3-baf7-1f053ea3de53"/>
    <ds:schemaRef ds:uri="http://schemas.microsoft.com/office/2006/documentManagement/types"/>
    <ds:schemaRef ds:uri="aa497eed-f72d-442f-adf5-cc88fbf9cce6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643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Hiragino Kaku Gothic Pro W3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hirose mica</cp:lastModifiedBy>
  <cp:revision>17</cp:revision>
  <cp:lastPrinted>2026-09-12T08:16:34Z</cp:lastPrinted>
  <dcterms:created xsi:type="dcterms:W3CDTF">2021-12-24T07:23:06Z</dcterms:created>
  <dcterms:modified xsi:type="dcterms:W3CDTF">2026-09-26T08:18:22Z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