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6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240"/>
    <a:srgbClr val="F1B00D"/>
    <a:srgbClr val="0070C0"/>
    <a:srgbClr val="FFFFFF"/>
    <a:srgbClr val="172C51"/>
    <a:srgbClr val="FF6600"/>
    <a:srgbClr val="FFCC00"/>
    <a:srgbClr val="FFFF00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>
      <p:cViewPr>
        <p:scale>
          <a:sx n="42" d="100"/>
          <a:sy n="42" d="100"/>
        </p:scale>
        <p:origin x="3072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2606D-4BC9-43CB-A1F4-C1B2241D23A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87B85-48AF-4A8C-BB7B-7B257DC7E7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50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F6BCA-0C8D-9DC6-3847-1C4F8E13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0AC9B6-1D9E-488F-52BD-CD2E66A85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F499539-382B-C9DE-9C93-6185DED67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8D8439-9DBF-3E22-07CB-44AC83CC8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87B85-48AF-4A8C-BB7B-7B257DC7E7A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568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8275-C965-1BA3-B2BD-1D5C2AB1F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7FF7129-192E-3539-A680-0C2FE6CC5FC4}"/>
              </a:ext>
            </a:extLst>
          </p:cNvPr>
          <p:cNvSpPr/>
          <p:nvPr/>
        </p:nvSpPr>
        <p:spPr>
          <a:xfrm>
            <a:off x="0" y="8218358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D47C0F8-B123-6BFF-9438-DB6D157BE295}"/>
              </a:ext>
            </a:extLst>
          </p:cNvPr>
          <p:cNvGrpSpPr/>
          <p:nvPr/>
        </p:nvGrpSpPr>
        <p:grpSpPr>
          <a:xfrm>
            <a:off x="14989" y="8391112"/>
            <a:ext cx="6849776" cy="1273897"/>
            <a:chOff x="-1" y="8421092"/>
            <a:chExt cx="6849776" cy="1273897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2397585-F2B7-1E40-1199-E0EE3FC6EAB4}"/>
                </a:ext>
              </a:extLst>
            </p:cNvPr>
            <p:cNvSpPr txBox="1"/>
            <p:nvPr/>
          </p:nvSpPr>
          <p:spPr>
            <a:xfrm>
              <a:off x="-1" y="8421092"/>
              <a:ext cx="6849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000" b="1">
                  <a:latin typeface="メイリオ" panose="020B0604030504040204" pitchFamily="50" charset="-128"/>
                  <a:ea typeface="メイリオ" panose="020B0604030504040204" pitchFamily="50" charset="-128"/>
                </a:rPr>
                <a:t>開催日時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19EB0D0-E649-CB65-259F-1DD1AFD69A2F}"/>
                </a:ext>
              </a:extLst>
            </p:cNvPr>
            <p:cNvSpPr txBox="1"/>
            <p:nvPr/>
          </p:nvSpPr>
          <p:spPr>
            <a:xfrm>
              <a:off x="-1" y="8721394"/>
              <a:ext cx="6838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2026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年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火</a:t>
              </a:r>
              <a:r>
                <a:rPr kumimoji="1" lang="en-US" altLang="ja-JP" sz="36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9B0F488-153C-70E7-D1B0-5DED185FD15B}"/>
                </a:ext>
              </a:extLst>
            </p:cNvPr>
            <p:cNvSpPr txBox="1"/>
            <p:nvPr/>
          </p:nvSpPr>
          <p:spPr>
            <a:xfrm>
              <a:off x="0" y="9233324"/>
              <a:ext cx="684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分～午前</a:t>
              </a:r>
              <a:r>
                <a:rPr kumimoji="1" lang="en-US" altLang="ja-JP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11</a:t>
              </a:r>
              <a:r>
                <a:rPr kumimoji="1" lang="ja-JP" altLang="en-US" sz="24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</p:grpSp>
      <p:pic>
        <p:nvPicPr>
          <p:cNvPr id="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4691219-500C-A86C-8B0D-D464FB9E2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4EB5A8A-74A9-CD83-E687-51AA86753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" y="9230"/>
            <a:ext cx="6858000" cy="81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67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FDB94C-10CF-4176-9ACC-72FE33C490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BE8663-1195-4BFA-B3B3-B0296C905752}">
  <ds:schemaRefs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414CC00-A22B-4391-AEE2-43294C86AF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21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6</cp:revision>
  <cp:lastPrinted>2026-09-14T08:12:28Z</cp:lastPrinted>
  <dcterms:created xsi:type="dcterms:W3CDTF">2022-02-20T16:12:08Z</dcterms:created>
  <dcterms:modified xsi:type="dcterms:W3CDTF">2026-09-26T02:50:51Z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